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modernComment_162_C0C57547.xml" ContentType="application/vnd.ms-powerpoint.comments+xml"/>
  <Override PartName="/ppt/comments/modernComment_129_3C3AB2D6.xml" ContentType="application/vnd.ms-powerpoint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omments/modernComment_133_8837FE23.xml" ContentType="application/vnd.ms-powerpoint.comment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80"/>
  </p:notesMasterIdLst>
  <p:sldIdLst>
    <p:sldId id="668" r:id="rId5"/>
    <p:sldId id="257" r:id="rId6"/>
    <p:sldId id="2146846216" r:id="rId7"/>
    <p:sldId id="679" r:id="rId8"/>
    <p:sldId id="655" r:id="rId9"/>
    <p:sldId id="305" r:id="rId10"/>
    <p:sldId id="2146846217" r:id="rId11"/>
    <p:sldId id="726" r:id="rId12"/>
    <p:sldId id="2146846215" r:id="rId13"/>
    <p:sldId id="265" r:id="rId14"/>
    <p:sldId id="729" r:id="rId15"/>
    <p:sldId id="661" r:id="rId16"/>
    <p:sldId id="718" r:id="rId17"/>
    <p:sldId id="345" r:id="rId18"/>
    <p:sldId id="346" r:id="rId19"/>
    <p:sldId id="714" r:id="rId20"/>
    <p:sldId id="724" r:id="rId21"/>
    <p:sldId id="719" r:id="rId22"/>
    <p:sldId id="266" r:id="rId23"/>
    <p:sldId id="720" r:id="rId24"/>
    <p:sldId id="721" r:id="rId25"/>
    <p:sldId id="722" r:id="rId26"/>
    <p:sldId id="658" r:id="rId27"/>
    <p:sldId id="728" r:id="rId28"/>
    <p:sldId id="723" r:id="rId29"/>
    <p:sldId id="725" r:id="rId30"/>
    <p:sldId id="727" r:id="rId31"/>
    <p:sldId id="354" r:id="rId32"/>
    <p:sldId id="297" r:id="rId33"/>
    <p:sldId id="286" r:id="rId34"/>
    <p:sldId id="288" r:id="rId35"/>
    <p:sldId id="730" r:id="rId36"/>
    <p:sldId id="289" r:id="rId37"/>
    <p:sldId id="731" r:id="rId38"/>
    <p:sldId id="296" r:id="rId39"/>
    <p:sldId id="715" r:id="rId40"/>
    <p:sldId id="300" r:id="rId41"/>
    <p:sldId id="299" r:id="rId42"/>
    <p:sldId id="732" r:id="rId43"/>
    <p:sldId id="315" r:id="rId44"/>
    <p:sldId id="321" r:id="rId45"/>
    <p:sldId id="644" r:id="rId46"/>
    <p:sldId id="671" r:id="rId47"/>
    <p:sldId id="735" r:id="rId48"/>
    <p:sldId id="328" r:id="rId49"/>
    <p:sldId id="737" r:id="rId50"/>
    <p:sldId id="2146846205" r:id="rId51"/>
    <p:sldId id="2146846206" r:id="rId52"/>
    <p:sldId id="2146846207" r:id="rId53"/>
    <p:sldId id="307" r:id="rId54"/>
    <p:sldId id="734" r:id="rId55"/>
    <p:sldId id="310" r:id="rId56"/>
    <p:sldId id="690" r:id="rId57"/>
    <p:sldId id="698" r:id="rId58"/>
    <p:sldId id="2146846208" r:id="rId59"/>
    <p:sldId id="2146846209" r:id="rId60"/>
    <p:sldId id="2146846210" r:id="rId61"/>
    <p:sldId id="2146846195" r:id="rId62"/>
    <p:sldId id="2146846180" r:id="rId63"/>
    <p:sldId id="2146846194" r:id="rId64"/>
    <p:sldId id="5536" r:id="rId65"/>
    <p:sldId id="2146846211" r:id="rId66"/>
    <p:sldId id="409" r:id="rId67"/>
    <p:sldId id="2076136811" r:id="rId68"/>
    <p:sldId id="411" r:id="rId69"/>
    <p:sldId id="2146846201" r:id="rId70"/>
    <p:sldId id="2146846213" r:id="rId71"/>
    <p:sldId id="2146846198" r:id="rId72"/>
    <p:sldId id="2146846214" r:id="rId73"/>
    <p:sldId id="2076136825" r:id="rId74"/>
    <p:sldId id="2076136826" r:id="rId75"/>
    <p:sldId id="2076136827" r:id="rId76"/>
    <p:sldId id="700" r:id="rId77"/>
    <p:sldId id="330" r:id="rId78"/>
    <p:sldId id="652" r:id="rId79"/>
  </p:sldIdLst>
  <p:sldSz cx="9144000" cy="6858000" type="screen4x3"/>
  <p:notesSz cx="7315200" cy="9601200"/>
  <p:custDataLst>
    <p:tags r:id="rId8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54D13-7285-2B9A-21D4-3965984A0E16}" name="Becky Rettler" initials="BR" userId="S::becky.rettler@girlscoutsrv.org::7aad7ff4-8d66-4b96-850e-4269002920c2" providerId="AD"/>
  <p188:author id="{358F4C6F-3BF4-4C1C-9FB8-E622EB9B9B31}" name="Kiana Erickson" initials="KE" userId="S::Kiana.Erickson@girlscoutsrv.org::ec144055-7f6f-4477-b68f-491c16720fbf" providerId="AD"/>
  <p188:author id="{AFE7737D-1470-4FE9-A7C5-430482B328E6}" name="Kiana Erickson" initials="KE" userId="S::kiana.erickson@girlscoutsrv.org::ec144055-7f6f-4477-b68f-491c16720fbf" providerId="AD"/>
  <p188:author id="{54B3D79B-26F8-1DB3-ADA6-391FC4D155DD}" name="Jennifer Gilbertson" initials="JG" userId="S::Jennifer.Gilbertson@girlscoutsrv.org::ef9f0b20-8081-4a96-9f90-c9723d0f1c3a" providerId="AD"/>
  <p188:author id="{3E1B189E-A6EA-044B-1B2B-0F38146B0F82}" name="Tammy Freese" initials="TF" userId="S::tammy.freese@girlscoutsrv.org::14393df6-8461-498f-bc7c-965fc858c3e8" providerId="AD"/>
  <p188:author id="{D6BFF4C1-FDB8-2004-D3FA-D663F7B2E7C4}" name="Bernice Prigge Rodriguez" initials="BPR" userId="S::Bernice.Prigge@girlscoutsrv.org::a88bfcd0-0224-45af-abb6-b13ef2cbc37a" providerId="AD"/>
  <p188:author id="{AE2618C2-CDDD-16D3-476A-DB54AF957297}" name="Andrea Kidder" initials="AK" userId="S::Andrea.Kidder@girlscoutsrv.org::ee35c83b-549c-4115-affb-a27d78a95357" providerId="AD"/>
  <p188:author id="{1E2488CB-62C6-246B-1ED3-47D601464ED8}" name="Jennifer Gilbertson" initials="JG" userId="S::jennifer.gilbertson@girlscoutsrv.org::ef9f0b20-8081-4a96-9f90-c9723d0f1c3a" providerId="AD"/>
  <p188:author id="{E975E6ED-9FAF-C0BA-E1F8-0D2E4B6B4275}" name="Rachel Horstman" initials="RH" userId="S::rachel.horstman@girlscoutsrv.org::e5406958-e48c-4210-823a-915048c4e9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y Freese" initials="TF" lastIdx="1" clrIdx="0">
    <p:extLst>
      <p:ext uri="{19B8F6BF-5375-455C-9EA6-DF929625EA0E}">
        <p15:presenceInfo xmlns:p15="http://schemas.microsoft.com/office/powerpoint/2012/main" userId="S::tammy.freese@girlscoutsrv.org::14393df6-8461-498f-bc7c-965fc858c3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61"/>
    <a:srgbClr val="FD329E"/>
    <a:srgbClr val="C9C9C9"/>
    <a:srgbClr val="FBD0B1"/>
    <a:srgbClr val="00BA45"/>
    <a:srgbClr val="FFE697"/>
    <a:srgbClr val="70C6E7"/>
    <a:srgbClr val="F7BE00"/>
    <a:srgbClr val="D5F267"/>
    <a:srgbClr val="00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74804-E87C-4ED3-B403-72113999A2C2}" v="26" dt="2023-12-08T16:29:49.409"/>
    <p1510:client id="{D2BAF517-0231-40F4-8AA7-62478E333117}" v="4" dt="2023-12-07T23:31:39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60"/>
  </p:normalViewPr>
  <p:slideViewPr>
    <p:cSldViewPr snapToGrid="0">
      <p:cViewPr>
        <p:scale>
          <a:sx n="90" d="100"/>
          <a:sy n="90" d="100"/>
        </p:scale>
        <p:origin x="1056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89" Type="http://schemas.microsoft.com/office/2018/10/relationships/authors" Target="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tags" Target="tags/tag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Freese" userId="14393df6-8461-498f-bc7c-965fc858c3e8" providerId="ADAL" clId="{51874804-E87C-4ED3-B403-72113999A2C2}"/>
    <pc:docChg chg="custSel delSld modSld modMainMaster modNotesMaster">
      <pc:chgData name="Tammy Freese" userId="14393df6-8461-498f-bc7c-965fc858c3e8" providerId="ADAL" clId="{51874804-E87C-4ED3-B403-72113999A2C2}" dt="2023-12-08T16:28:26.873" v="109" actId="1076"/>
      <pc:docMkLst>
        <pc:docMk/>
      </pc:docMkLst>
      <pc:sldChg chg="modSp mod modNotes">
        <pc:chgData name="Tammy Freese" userId="14393df6-8461-498f-bc7c-965fc858c3e8" providerId="ADAL" clId="{51874804-E87C-4ED3-B403-72113999A2C2}" dt="2023-12-08T00:48:09.111" v="10" actId="27636"/>
        <pc:sldMkLst>
          <pc:docMk/>
          <pc:sldMk cId="2815700420" sldId="25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15700420" sldId="257"/>
            <ac:spMk id="5" creationId="{8B31FB6D-117E-42D5-B0B7-1E69A4BF8142}"/>
          </ac:spMkLst>
        </pc:spChg>
        <pc:spChg chg="mod">
          <ac:chgData name="Tammy Freese" userId="14393df6-8461-498f-bc7c-965fc858c3e8" providerId="ADAL" clId="{51874804-E87C-4ED3-B403-72113999A2C2}" dt="2023-12-08T00:48:09.111" v="10" actId="27636"/>
          <ac:spMkLst>
            <pc:docMk/>
            <pc:sldMk cId="2815700420" sldId="257"/>
            <ac:spMk id="6" creationId="{2988EB92-4663-4B44-A923-C66578D94F8C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815700420" sldId="257"/>
            <ac:picMk id="2" creationId="{1B4D45FD-4D00-9850-7370-97C60FC3CEC6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0:32.372" v="91" actId="478"/>
        <pc:sldMkLst>
          <pc:docMk/>
          <pc:sldMk cId="4141846947" sldId="26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141846947" sldId="265"/>
            <ac:spMk id="5" creationId="{24BBAF64-A0BD-4A4A-A852-D715C843B79C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141846947" sldId="265"/>
            <ac:spMk id="12" creationId="{BA1DDE2D-2974-4B07-869E-A5E09304D1F3}"/>
          </ac:spMkLst>
        </pc:spChg>
        <pc:picChg chg="del mod">
          <ac:chgData name="Tammy Freese" userId="14393df6-8461-498f-bc7c-965fc858c3e8" providerId="ADAL" clId="{51874804-E87C-4ED3-B403-72113999A2C2}" dt="2023-12-08T16:20:32.372" v="91" actId="478"/>
          <ac:picMkLst>
            <pc:docMk/>
            <pc:sldMk cId="4141846947" sldId="265"/>
            <ac:picMk id="3" creationId="{D6BFFD84-C2EC-DFCB-F453-B5BF23DEB382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353" v="19" actId="27636"/>
        <pc:sldMkLst>
          <pc:docMk/>
          <pc:sldMk cId="1448569597" sldId="26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448569597" sldId="266"/>
            <ac:spMk id="2" creationId="{0E986865-3CD2-4782-871D-7E75E8BBD58A}"/>
          </ac:spMkLst>
        </pc:spChg>
        <pc:spChg chg="mod">
          <ac:chgData name="Tammy Freese" userId="14393df6-8461-498f-bc7c-965fc858c3e8" providerId="ADAL" clId="{51874804-E87C-4ED3-B403-72113999A2C2}" dt="2023-12-08T00:48:09.353" v="19" actId="27636"/>
          <ac:spMkLst>
            <pc:docMk/>
            <pc:sldMk cId="1448569597" sldId="266"/>
            <ac:spMk id="3" creationId="{F19EC0D9-673A-4925-852C-FF675FC2D6AD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448569597" sldId="266"/>
            <ac:picMk id="5" creationId="{5F3D6705-5AED-4B73-923D-4BDD1667B505}"/>
          </ac:picMkLst>
        </pc:picChg>
      </pc:sldChg>
      <pc:sldChg chg="modSp del">
        <pc:chgData name="Tammy Freese" userId="14393df6-8461-498f-bc7c-965fc858c3e8" providerId="ADAL" clId="{51874804-E87C-4ED3-B403-72113999A2C2}" dt="2023-12-08T16:17:19.679" v="90" actId="2696"/>
        <pc:sldMkLst>
          <pc:docMk/>
          <pc:sldMk cId="1783812985" sldId="27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83812985" sldId="276"/>
            <ac:spMk id="2" creationId="{20ED7960-B6BA-164C-B58E-B77B323D9C19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83812985" sldId="276"/>
            <ac:spMk id="3" creationId="{AF98A231-77C3-B74D-9982-4AD7BB6E3679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83812985" sldId="276"/>
            <ac:picMk id="7" creationId="{A76A7CEC-089B-F1CE-945D-2A20CEF0B7FD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83812985" sldId="276"/>
            <ac:picMk id="10" creationId="{D42F06A3-0AA5-1101-7663-F21E77F5468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83812985" sldId="276"/>
            <ac:picMk id="2050" creationId="{2E106652-D2FE-4A8E-E417-869AA795E920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0:49.893" v="95" actId="478"/>
        <pc:sldMkLst>
          <pc:docMk/>
          <pc:sldMk cId="1949931364" sldId="27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949931364" sldId="278"/>
            <ac:spMk id="2" creationId="{4E5D8AD9-897D-4F42-AB8D-CC66E8EA66A8}"/>
          </ac:spMkLst>
        </pc:spChg>
        <pc:spChg chg="mod">
          <ac:chgData name="Tammy Freese" userId="14393df6-8461-498f-bc7c-965fc858c3e8" providerId="ADAL" clId="{51874804-E87C-4ED3-B403-72113999A2C2}" dt="2023-12-08T00:48:09.316" v="17" actId="27636"/>
          <ac:spMkLst>
            <pc:docMk/>
            <pc:sldMk cId="1949931364" sldId="278"/>
            <ac:spMk id="3" creationId="{6B7CB21B-FBC7-497A-A227-C26947E4B1F3}"/>
          </ac:spMkLst>
        </pc:spChg>
        <pc:picChg chg="del mod">
          <ac:chgData name="Tammy Freese" userId="14393df6-8461-498f-bc7c-965fc858c3e8" providerId="ADAL" clId="{51874804-E87C-4ED3-B403-72113999A2C2}" dt="2023-12-08T16:20:49.893" v="95" actId="478"/>
          <ac:picMkLst>
            <pc:docMk/>
            <pc:sldMk cId="1949931364" sldId="278"/>
            <ac:picMk id="4" creationId="{D6457F14-F424-E57E-94E2-8288AA38E0C3}"/>
          </ac:picMkLst>
        </pc:picChg>
        <pc:picChg chg="del mod">
          <ac:chgData name="Tammy Freese" userId="14393df6-8461-498f-bc7c-965fc858c3e8" providerId="ADAL" clId="{51874804-E87C-4ED3-B403-72113999A2C2}" dt="2023-12-08T16:20:48.203" v="94" actId="478"/>
          <ac:picMkLst>
            <pc:docMk/>
            <pc:sldMk cId="1949931364" sldId="278"/>
            <ac:picMk id="8" creationId="{899C0EA2-29F4-4EAC-8429-68AEE08BFC07}"/>
          </ac:picMkLst>
        </pc:picChg>
      </pc:sldChg>
      <pc:sldChg chg="modSp delCm modNotes">
        <pc:chgData name="Tammy Freese" userId="14393df6-8461-498f-bc7c-965fc858c3e8" providerId="ADAL" clId="{51874804-E87C-4ED3-B403-72113999A2C2}" dt="2023-12-08T15:28:30.192" v="49"/>
        <pc:sldMkLst>
          <pc:docMk/>
          <pc:sldMk cId="60271846" sldId="27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60271846" sldId="279"/>
            <ac:spMk id="2" creationId="{E94B1C45-0498-45D8-AACF-822D62E3C7C1}"/>
          </ac:spMkLst>
        </pc:spChg>
        <pc:graphicFrameChg chg="mod">
          <ac:chgData name="Tammy Freese" userId="14393df6-8461-498f-bc7c-965fc858c3e8" providerId="ADAL" clId="{51874804-E87C-4ED3-B403-72113999A2C2}" dt="2023-12-08T00:48:08.537" v="9"/>
          <ac:graphicFrameMkLst>
            <pc:docMk/>
            <pc:sldMk cId="60271846" sldId="279"/>
            <ac:graphicFrameMk id="5" creationId="{212A1E14-DA59-48C7-BA03-68BF12630D63}"/>
          </ac:graphicFrameMkLst>
        </pc:graphicFrame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60271846" sldId="279"/>
            <ac:picMk id="4" creationId="{6AD5C679-E357-4D76-8EF5-14DE52C9EF91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60271846" sldId="279"/>
            <ac:picMk id="7" creationId="{A11BA3E9-A1A4-46A2-B742-220831473D0F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2277600821" sldId="28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277600821" sldId="286"/>
            <ac:spMk id="2" creationId="{9DC2F1A8-00C9-477F-9E93-C1812F9AC34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277600821" sldId="286"/>
            <ac:picMk id="8194" creationId="{7C335071-3282-4490-825E-3E8BE50C1007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3:42.149" v="98" actId="1076"/>
        <pc:sldMkLst>
          <pc:docMk/>
          <pc:sldMk cId="1402978969" sldId="28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402978969" sldId="288"/>
            <ac:spMk id="2" creationId="{20077D80-2B4B-4A4F-826F-D465EC3662B5}"/>
          </ac:spMkLst>
        </pc:spChg>
        <pc:spChg chg="mod">
          <ac:chgData name="Tammy Freese" userId="14393df6-8461-498f-bc7c-965fc858c3e8" providerId="ADAL" clId="{51874804-E87C-4ED3-B403-72113999A2C2}" dt="2023-12-08T00:48:09.538" v="27" actId="27636"/>
          <ac:spMkLst>
            <pc:docMk/>
            <pc:sldMk cId="1402978969" sldId="288"/>
            <ac:spMk id="3" creationId="{B3B3A4D7-0ADD-4BD0-BE06-A976A291C80C}"/>
          </ac:spMkLst>
        </pc:spChg>
        <pc:picChg chg="del mod">
          <ac:chgData name="Tammy Freese" userId="14393df6-8461-498f-bc7c-965fc858c3e8" providerId="ADAL" clId="{51874804-E87C-4ED3-B403-72113999A2C2}" dt="2023-12-08T16:23:39.344" v="97" actId="478"/>
          <ac:picMkLst>
            <pc:docMk/>
            <pc:sldMk cId="1402978969" sldId="288"/>
            <ac:picMk id="5" creationId="{B5A20926-6025-F749-3424-E77270CF367C}"/>
          </ac:picMkLst>
        </pc:picChg>
        <pc:picChg chg="mod">
          <ac:chgData name="Tammy Freese" userId="14393df6-8461-498f-bc7c-965fc858c3e8" providerId="ADAL" clId="{51874804-E87C-4ED3-B403-72113999A2C2}" dt="2023-12-08T16:23:42.149" v="98" actId="1076"/>
          <ac:picMkLst>
            <pc:docMk/>
            <pc:sldMk cId="1402978969" sldId="288"/>
            <ac:picMk id="11" creationId="{C35A65E6-F134-42DF-A5A8-FE4E65A8DCD1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570" v="30" actId="27636"/>
        <pc:sldMkLst>
          <pc:docMk/>
          <pc:sldMk cId="2025747601" sldId="28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25747601" sldId="289"/>
            <ac:spMk id="2" creationId="{0716AB42-A8E0-4AA8-AE2B-06CE813ECA4D}"/>
          </ac:spMkLst>
        </pc:spChg>
        <pc:spChg chg="mod">
          <ac:chgData name="Tammy Freese" userId="14393df6-8461-498f-bc7c-965fc858c3e8" providerId="ADAL" clId="{51874804-E87C-4ED3-B403-72113999A2C2}" dt="2023-12-08T00:48:09.570" v="30" actId="27636"/>
          <ac:spMkLst>
            <pc:docMk/>
            <pc:sldMk cId="2025747601" sldId="289"/>
            <ac:spMk id="3" creationId="{5F80D08F-D68C-4C25-9F08-3A3BA6FF76AB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025747601" sldId="289"/>
            <ac:picMk id="5" creationId="{0FE2CAC0-754A-48CE-B1D3-5398C826EEA5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617" v="32" actId="27636"/>
        <pc:sldMkLst>
          <pc:docMk/>
          <pc:sldMk cId="2025423566" sldId="29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25423566" sldId="296"/>
            <ac:spMk id="2" creationId="{3A0AFDC5-BE03-48EA-990A-D5006EC9B9AD}"/>
          </ac:spMkLst>
        </pc:spChg>
        <pc:spChg chg="mod">
          <ac:chgData name="Tammy Freese" userId="14393df6-8461-498f-bc7c-965fc858c3e8" providerId="ADAL" clId="{51874804-E87C-4ED3-B403-72113999A2C2}" dt="2023-12-08T00:48:09.617" v="32" actId="27636"/>
          <ac:spMkLst>
            <pc:docMk/>
            <pc:sldMk cId="2025423566" sldId="296"/>
            <ac:spMk id="3" creationId="{B3F922CD-B13A-43E0-A620-8B8053DB8A3A}"/>
          </ac:spMkLst>
        </pc:spChg>
      </pc:sldChg>
      <pc:sldChg chg="modSp">
        <pc:chgData name="Tammy Freese" userId="14393df6-8461-498f-bc7c-965fc858c3e8" providerId="ADAL" clId="{51874804-E87C-4ED3-B403-72113999A2C2}" dt="2023-12-08T00:48:08.537" v="9"/>
        <pc:sldMkLst>
          <pc:docMk/>
          <pc:sldMk cId="1010479830" sldId="29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010479830" sldId="297"/>
            <ac:spMk id="2" creationId="{8BE21A7A-9DFB-214D-B158-F2BF832E852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010479830" sldId="297"/>
            <ac:spMk id="3" creationId="{AC44F993-B341-7546-A9D0-C7CCAF6C54B9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010479830" sldId="297"/>
            <ac:picMk id="6" creationId="{138E3B0C-2DA5-4EBE-9678-5DB5CCF3CEA7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671" v="35" actId="27636"/>
        <pc:sldMkLst>
          <pc:docMk/>
          <pc:sldMk cId="99426155" sldId="29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99426155" sldId="299"/>
            <ac:spMk id="2" creationId="{8699B102-27CA-45D3-B56D-2B1178AE4B16}"/>
          </ac:spMkLst>
        </pc:spChg>
        <pc:spChg chg="mod">
          <ac:chgData name="Tammy Freese" userId="14393df6-8461-498f-bc7c-965fc858c3e8" providerId="ADAL" clId="{51874804-E87C-4ED3-B403-72113999A2C2}" dt="2023-12-08T00:48:09.671" v="35" actId="27636"/>
          <ac:spMkLst>
            <pc:docMk/>
            <pc:sldMk cId="99426155" sldId="299"/>
            <ac:spMk id="3" creationId="{44081137-3DA9-409A-9E56-D664350C80BF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99426155" sldId="299"/>
            <ac:picMk id="6" creationId="{397D100C-E7A5-4150-B6EA-17D345422E1F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686" v="36" actId="27636"/>
        <pc:sldMkLst>
          <pc:docMk/>
          <pc:sldMk cId="211583062" sldId="30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1583062" sldId="300"/>
            <ac:spMk id="2" creationId="{B7D867EF-8F92-4134-8177-FCC622B9EE31}"/>
          </ac:spMkLst>
        </pc:spChg>
        <pc:spChg chg="mod">
          <ac:chgData name="Tammy Freese" userId="14393df6-8461-498f-bc7c-965fc858c3e8" providerId="ADAL" clId="{51874804-E87C-4ED3-B403-72113999A2C2}" dt="2023-12-08T00:48:09.686" v="36" actId="27636"/>
          <ac:spMkLst>
            <pc:docMk/>
            <pc:sldMk cId="211583062" sldId="300"/>
            <ac:spMk id="3" creationId="{1254114F-3188-4AA6-9450-DC5C2B00D23C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11583062" sldId="300"/>
            <ac:picMk id="6" creationId="{17ADE7C0-AD33-48B4-B2E1-8CDCAE3515D2}"/>
          </ac:picMkLst>
        </pc:picChg>
      </pc:sldChg>
      <pc:sldChg chg="modSp mod">
        <pc:chgData name="Tammy Freese" userId="14393df6-8461-498f-bc7c-965fc858c3e8" providerId="ADAL" clId="{51874804-E87C-4ED3-B403-72113999A2C2}" dt="2023-12-08T00:48:09.200" v="13" actId="27636"/>
        <pc:sldMkLst>
          <pc:docMk/>
          <pc:sldMk cId="2552744218" sldId="30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552744218" sldId="305"/>
            <ac:spMk id="2" creationId="{A4C8C048-C43C-4C91-BE78-346333F33A07}"/>
          </ac:spMkLst>
        </pc:spChg>
        <pc:spChg chg="mod">
          <ac:chgData name="Tammy Freese" userId="14393df6-8461-498f-bc7c-965fc858c3e8" providerId="ADAL" clId="{51874804-E87C-4ED3-B403-72113999A2C2}" dt="2023-12-08T00:48:09.200" v="13" actId="27636"/>
          <ac:spMkLst>
            <pc:docMk/>
            <pc:sldMk cId="2552744218" sldId="305"/>
            <ac:spMk id="22" creationId="{1A864826-C63B-44DA-A47C-24FDE59F646A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552744218" sldId="305"/>
            <ac:picMk id="7" creationId="{762A3FFD-6BA8-94A9-FC0D-8B23C4091A48}"/>
          </ac:picMkLst>
        </pc:picChg>
      </pc:sldChg>
      <pc:sldChg chg="modSp">
        <pc:chgData name="Tammy Freese" userId="14393df6-8461-498f-bc7c-965fc858c3e8" providerId="ADAL" clId="{51874804-E87C-4ED3-B403-72113999A2C2}" dt="2023-12-08T00:48:08.537" v="9"/>
        <pc:sldMkLst>
          <pc:docMk/>
          <pc:sldMk cId="2285370915" sldId="30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285370915" sldId="307"/>
            <ac:spMk id="2" creationId="{8BE21A7A-9DFB-214D-B158-F2BF832E852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285370915" sldId="307"/>
            <ac:spMk id="4" creationId="{32C52962-5DC4-FA8D-7A7C-B962C84049A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285370915" sldId="307"/>
            <ac:picMk id="1026" creationId="{ACEBD029-343F-E86D-B877-539179C800A6}"/>
          </ac:picMkLst>
        </pc:picChg>
      </pc:sldChg>
      <pc:sldChg chg="modSp mod delCm modNotes">
        <pc:chgData name="Tammy Freese" userId="14393df6-8461-498f-bc7c-965fc858c3e8" providerId="ADAL" clId="{51874804-E87C-4ED3-B403-72113999A2C2}" dt="2023-12-08T00:48:09.632" v="33" actId="27636"/>
        <pc:sldMkLst>
          <pc:docMk/>
          <pc:sldMk cId="273293212" sldId="30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73293212" sldId="309"/>
            <ac:spMk id="2" creationId="{4C62992B-6147-4529-9EAC-6AC8D67BBC98}"/>
          </ac:spMkLst>
        </pc:spChg>
        <pc:spChg chg="mod">
          <ac:chgData name="Tammy Freese" userId="14393df6-8461-498f-bc7c-965fc858c3e8" providerId="ADAL" clId="{51874804-E87C-4ED3-B403-72113999A2C2}" dt="2023-12-08T00:48:09.632" v="33" actId="27636"/>
          <ac:spMkLst>
            <pc:docMk/>
            <pc:sldMk cId="273293212" sldId="309"/>
            <ac:spMk id="3" creationId="{62E9AED4-77AD-4F22-B426-39F1BA450B4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73293212" sldId="309"/>
            <ac:spMk id="9" creationId="{32634379-70CF-B94B-14D7-5771741D017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73293212" sldId="309"/>
            <ac:spMk id="10" creationId="{169FA4C0-D27B-14D2-D950-8796A1E041B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73293212" sldId="309"/>
            <ac:spMk id="11" creationId="{9CE43B04-5D70-7DE0-5FA7-905B05289767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73293212" sldId="309"/>
            <ac:picMk id="4" creationId="{8B3E4B3F-10CD-576B-20F6-BC8DF4F3C376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73293212" sldId="309"/>
            <ac:picMk id="5" creationId="{C721D3AA-29BF-DE52-4356-B9B51E18D212}"/>
          </ac:picMkLst>
        </pc:picChg>
      </pc:sldChg>
      <pc:sldChg chg="modSp">
        <pc:chgData name="Tammy Freese" userId="14393df6-8461-498f-bc7c-965fc858c3e8" providerId="ADAL" clId="{51874804-E87C-4ED3-B403-72113999A2C2}" dt="2023-12-08T00:48:08.537" v="9"/>
        <pc:sldMkLst>
          <pc:docMk/>
          <pc:sldMk cId="2070915501" sldId="31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70915501" sldId="310"/>
            <ac:spMk id="2" creationId="{8BE21A7A-9DFB-214D-B158-F2BF832E852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70915501" sldId="310"/>
            <ac:spMk id="4" creationId="{32C52962-5DC4-FA8D-7A7C-B962C84049A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070915501" sldId="310"/>
            <ac:picMk id="1026" creationId="{ACEBD029-343F-E86D-B877-539179C800A6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5:29.809" v="100" actId="478"/>
        <pc:sldMkLst>
          <pc:docMk/>
          <pc:sldMk cId="2081590758" sldId="31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81590758" sldId="315"/>
            <ac:spMk id="2" creationId="{7419FF78-C5A9-45BB-A06F-B38DF91C07AF}"/>
          </ac:spMkLst>
        </pc:spChg>
        <pc:spChg chg="mod">
          <ac:chgData name="Tammy Freese" userId="14393df6-8461-498f-bc7c-965fc858c3e8" providerId="ADAL" clId="{51874804-E87C-4ED3-B403-72113999A2C2}" dt="2023-12-08T00:48:09.703" v="37" actId="27636"/>
          <ac:spMkLst>
            <pc:docMk/>
            <pc:sldMk cId="2081590758" sldId="315"/>
            <ac:spMk id="3" creationId="{71635469-7C8D-4D90-AE00-CAFFBCD2A52A}"/>
          </ac:spMkLst>
        </pc:spChg>
        <pc:picChg chg="del mod">
          <ac:chgData name="Tammy Freese" userId="14393df6-8461-498f-bc7c-965fc858c3e8" providerId="ADAL" clId="{51874804-E87C-4ED3-B403-72113999A2C2}" dt="2023-12-08T16:25:29.809" v="100" actId="478"/>
          <ac:picMkLst>
            <pc:docMk/>
            <pc:sldMk cId="2081590758" sldId="315"/>
            <ac:picMk id="5" creationId="{057F8905-8D7F-4446-A571-7F637F64EF99}"/>
          </ac:picMkLst>
        </pc:picChg>
      </pc:sldChg>
      <pc:sldChg chg="delSp modSp delDesignElem delCm modNotes">
        <pc:chgData name="Tammy Freese" userId="14393df6-8461-498f-bc7c-965fc858c3e8" providerId="ADAL" clId="{51874804-E87C-4ED3-B403-72113999A2C2}" dt="2023-12-08T00:48:08.537" v="9"/>
        <pc:sldMkLst>
          <pc:docMk/>
          <pc:sldMk cId="1541107363" sldId="32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41107363" sldId="321"/>
            <ac:spMk id="2" creationId="{D0E2FAC5-669E-4B6C-92B2-AA501B630955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41107363" sldId="321"/>
            <ac:spMk id="3" creationId="{0BF5F24A-AF36-4E90-BA3D-1F007D7188E1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41107363" sldId="321"/>
            <ac:spMk id="4" creationId="{13A2BEA6-70C3-8D5B-700B-5164329F5D5B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41107363" sldId="321"/>
            <ac:spMk id="2053" creationId="{9B56B8E8-B789-DA4D-E4BE-03FA3165B3D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41107363" sldId="321"/>
            <ac:spMk id="2054" creationId="{2255D907-377D-0DF9-B4A4-4B44C46FBE3B}"/>
          </ac:spMkLst>
        </pc:spChg>
        <pc:grpChg chg="del mod">
          <ac:chgData name="Tammy Freese" userId="14393df6-8461-498f-bc7c-965fc858c3e8" providerId="ADAL" clId="{51874804-E87C-4ED3-B403-72113999A2C2}" dt="2023-12-08T00:48:08.537" v="9"/>
          <ac:grpSpMkLst>
            <pc:docMk/>
            <pc:sldMk cId="1541107363" sldId="321"/>
            <ac:grpSpMk id="2052" creationId="{BE589684-54CA-64D8-C963-5F19FF75BF72}"/>
          </ac:grpSpMkLst>
        </pc:gr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41107363" sldId="321"/>
            <ac:picMk id="2050" creationId="{BEB99E5C-92BE-4BD5-83E5-D5DF6B91C366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211146828" sldId="32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11146828" sldId="328"/>
            <ac:spMk id="3" creationId="{818167B6-F65B-4853-A732-D106B2A2F77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11146828" sldId="328"/>
            <ac:spMk id="5" creationId="{D1E605D8-E8DA-4101-AE5E-78856436393D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11146828" sldId="328"/>
            <ac:spMk id="7" creationId="{31477621-3395-4AD1-8EB9-1777A417E012}"/>
          </ac:spMkLst>
        </pc:spChg>
        <pc:graphicFrameChg chg="mod">
          <ac:chgData name="Tammy Freese" userId="14393df6-8461-498f-bc7c-965fc858c3e8" providerId="ADAL" clId="{51874804-E87C-4ED3-B403-72113999A2C2}" dt="2023-12-08T00:48:08.537" v="9"/>
          <ac:graphicFrameMkLst>
            <pc:docMk/>
            <pc:sldMk cId="3211146828" sldId="328"/>
            <ac:graphicFrameMk id="2" creationId="{2E230CCC-2E06-4CED-9335-6FC6ABF2D3E0}"/>
          </ac:graphicFrameMkLst>
        </pc:graphicFrame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211146828" sldId="328"/>
            <ac:picMk id="10" creationId="{E330D8F7-A84F-4B7B-9203-9C64D115781D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938" v="48" actId="27636"/>
        <pc:sldMkLst>
          <pc:docMk/>
          <pc:sldMk cId="2558510017" sldId="33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558510017" sldId="330"/>
            <ac:spMk id="2" creationId="{ED9D4769-EE7A-4922-AFD9-C7A7C0FDFE6F}"/>
          </ac:spMkLst>
        </pc:spChg>
        <pc:spChg chg="mod">
          <ac:chgData name="Tammy Freese" userId="14393df6-8461-498f-bc7c-965fc858c3e8" providerId="ADAL" clId="{51874804-E87C-4ED3-B403-72113999A2C2}" dt="2023-12-08T00:48:09.938" v="48" actId="27636"/>
          <ac:spMkLst>
            <pc:docMk/>
            <pc:sldMk cId="2558510017" sldId="330"/>
            <ac:spMk id="3" creationId="{A4F27F50-1DE8-4FFA-BEB8-6EC4269C3565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558510017" sldId="330"/>
            <ac:picMk id="6" creationId="{A8A2B779-3EE5-4528-B726-537641211BF1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0:36.475" v="92" actId="478"/>
        <pc:sldMkLst>
          <pc:docMk/>
          <pc:sldMk cId="2644136828" sldId="34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644136828" sldId="345"/>
            <ac:spMk id="2" creationId="{D86C1FA6-1CE4-4902-9C2B-B63762DE38DA}"/>
          </ac:spMkLst>
        </pc:spChg>
        <pc:spChg chg="mod">
          <ac:chgData name="Tammy Freese" userId="14393df6-8461-498f-bc7c-965fc858c3e8" providerId="ADAL" clId="{51874804-E87C-4ED3-B403-72113999A2C2}" dt="2023-12-08T00:48:09.237" v="14" actId="27636"/>
          <ac:spMkLst>
            <pc:docMk/>
            <pc:sldMk cId="2644136828" sldId="345"/>
            <ac:spMk id="3" creationId="{56F690EB-590A-47CD-B6E5-EE4D4837589A}"/>
          </ac:spMkLst>
        </pc:spChg>
        <pc:picChg chg="del mod">
          <ac:chgData name="Tammy Freese" userId="14393df6-8461-498f-bc7c-965fc858c3e8" providerId="ADAL" clId="{51874804-E87C-4ED3-B403-72113999A2C2}" dt="2023-12-08T16:20:36.475" v="92" actId="478"/>
          <ac:picMkLst>
            <pc:docMk/>
            <pc:sldMk cId="2644136828" sldId="345"/>
            <ac:picMk id="5" creationId="{29793C21-D73D-E196-F313-C58E6467B011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0:39.994" v="93" actId="478"/>
        <pc:sldMkLst>
          <pc:docMk/>
          <pc:sldMk cId="3031809028" sldId="34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031809028" sldId="346"/>
            <ac:spMk id="2" creationId="{83B74FE0-589E-4C38-8739-F4059B5F0B33}"/>
          </ac:spMkLst>
        </pc:spChg>
        <pc:spChg chg="mod">
          <ac:chgData name="Tammy Freese" userId="14393df6-8461-498f-bc7c-965fc858c3e8" providerId="ADAL" clId="{51874804-E87C-4ED3-B403-72113999A2C2}" dt="2023-12-08T00:48:09.269" v="15" actId="27636"/>
          <ac:spMkLst>
            <pc:docMk/>
            <pc:sldMk cId="3031809028" sldId="346"/>
            <ac:spMk id="3" creationId="{9DDCED15-806B-4B8A-B29A-D29FB33AD005}"/>
          </ac:spMkLst>
        </pc:spChg>
        <pc:picChg chg="del mod">
          <ac:chgData name="Tammy Freese" userId="14393df6-8461-498f-bc7c-965fc858c3e8" providerId="ADAL" clId="{51874804-E87C-4ED3-B403-72113999A2C2}" dt="2023-12-08T16:20:39.994" v="93" actId="478"/>
          <ac:picMkLst>
            <pc:docMk/>
            <pc:sldMk cId="3031809028" sldId="346"/>
            <ac:picMk id="5" creationId="{E3C2127F-D2C9-4E93-767A-73602F7F411A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234166087" sldId="35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34166087" sldId="354"/>
            <ac:spMk id="2" creationId="{8EF7711E-4270-4CCC-85CC-E9CA0CB0795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34166087" sldId="354"/>
            <ac:spMk id="3" creationId="{8A050992-7DB3-43E9-8F50-0A194D60B8A7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234166087" sldId="354"/>
            <ac:picMk id="6" creationId="{FC95F3BA-099B-296C-B873-C6CDA16A39F0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334595981" sldId="40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2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4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10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25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29" creationId="{13C8CAC2-9C06-C9A3-B141-DCA4C9A7B59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32" creationId="{5D93CBB9-47D5-7B32-DECB-B62CAF1EE5C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34595981" sldId="409"/>
            <ac:spMk id="33" creationId="{4F472F86-5820-E918-A7C0-20ADC21F543F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334595981" sldId="409"/>
            <ac:picMk id="3" creationId="{CF183F3D-ABCF-54B3-C949-B42D6E72061C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334595981" sldId="409"/>
            <ac:picMk id="31" creationId="{EFCED4A7-6A79-4F19-CF5F-AF825E32D21F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334595981" sldId="409"/>
            <ac:picMk id="39" creationId="{B13CE5FD-E3D2-6E0B-2CE6-D1EAC45882FD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334595981" sldId="409"/>
            <ac:picMk id="40" creationId="{A32F6445-DE6C-B369-B972-5FA963AC0C3B}"/>
          </ac:picMkLst>
        </pc:picChg>
        <pc:cxnChg chg="mod">
          <ac:chgData name="Tammy Freese" userId="14393df6-8461-498f-bc7c-965fc858c3e8" providerId="ADAL" clId="{51874804-E87C-4ED3-B403-72113999A2C2}" dt="2023-12-08T00:48:08.537" v="9"/>
          <ac:cxnSpMkLst>
            <pc:docMk/>
            <pc:sldMk cId="3334595981" sldId="409"/>
            <ac:cxnSpMk id="9" creationId="{00000000-0000-0000-0000-000000000000}"/>
          </ac:cxnSpMkLst>
        </pc:cxn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153182208" sldId="41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3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4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8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10" creationId="{607853A8-BE63-8421-606F-F1F4FC21980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11" creationId="{DB3B07E1-CAC3-BBFD-8EB7-7DCA1D3DCCE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14" creationId="{9C81EB47-E2C6-C9DB-2598-CDB8D9AF6D4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16" creationId="{DF94A469-8AE7-5208-D58A-60F65EB0F6E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18" creationId="{5DAE693B-D9A3-3CC5-B4AF-12F7E71474D1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19" creationId="{EEB03382-5977-E243-5AA3-4E72D9F705D8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0" creationId="{B8AEF4F1-979B-A082-CF40-109E1E5F8227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1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2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3" creationId="{46F9C2C9-54AC-5977-3F99-9FAAC9B21D8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7" creationId="{5E01F156-EAA5-781D-4063-2DA8273861A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8" creationId="{01EA5BD3-FFC2-1A39-3441-4DAC5DBDD46C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153182208" sldId="411"/>
            <ac:spMk id="29" creationId="{EF2B540E-AEE3-4F20-785F-309099718D6F}"/>
          </ac:spMkLst>
        </pc:s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3153182208" sldId="411"/>
            <ac:grpSpMk id="25" creationId="{CFFCE533-F2EA-DF8A-15B1-62E3F4AA1B73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3153182208" sldId="411"/>
            <ac:grpSpMk id="26" creationId="{0FF7FDA3-9A91-3DA4-4245-57F688E88C36}"/>
          </ac:grpSpMkLst>
        </pc:gr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153182208" sldId="411"/>
            <ac:picMk id="5" creationId="{867A36E5-A794-CE1A-D742-B2C7D71DBC2B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153182208" sldId="411"/>
            <ac:picMk id="9" creationId="{81DFE649-79BC-5A2F-C231-0FAD0491B6A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153182208" sldId="411"/>
            <ac:picMk id="17" creationId="{190DA8CC-DCB4-3C3E-2C29-4CD9885FAB2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153182208" sldId="411"/>
            <ac:picMk id="31" creationId="{00000000-0000-0000-0000-000000000000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153182208" sldId="411"/>
            <ac:picMk id="32" creationId="{00000000-0000-0000-0000-000000000000}"/>
          </ac:picMkLst>
        </pc:picChg>
        <pc:cxnChg chg="mod">
          <ac:chgData name="Tammy Freese" userId="14393df6-8461-498f-bc7c-965fc858c3e8" providerId="ADAL" clId="{51874804-E87C-4ED3-B403-72113999A2C2}" dt="2023-12-08T00:48:08.537" v="9"/>
          <ac:cxnSpMkLst>
            <pc:docMk/>
            <pc:sldMk cId="3153182208" sldId="411"/>
            <ac:cxnSpMk id="12" creationId="{00000000-0000-0000-0000-000000000000}"/>
          </ac:cxnSpMkLst>
        </pc:cxnChg>
        <pc:cxnChg chg="mod">
          <ac:chgData name="Tammy Freese" userId="14393df6-8461-498f-bc7c-965fc858c3e8" providerId="ADAL" clId="{51874804-E87C-4ED3-B403-72113999A2C2}" dt="2023-12-08T00:48:08.537" v="9"/>
          <ac:cxnSpMkLst>
            <pc:docMk/>
            <pc:sldMk cId="3153182208" sldId="411"/>
            <ac:cxnSpMk id="13" creationId="{00000000-0000-0000-0000-000000000000}"/>
          </ac:cxnSpMkLst>
        </pc:cxnChg>
      </pc:sldChg>
      <pc:sldChg chg="del">
        <pc:chgData name="Tammy Freese" userId="14393df6-8461-498f-bc7c-965fc858c3e8" providerId="ADAL" clId="{51874804-E87C-4ED3-B403-72113999A2C2}" dt="2023-12-07T23:33:38.422" v="5" actId="2696"/>
        <pc:sldMkLst>
          <pc:docMk/>
          <pc:sldMk cId="725961834" sldId="519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884872263" sldId="524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1939284586" sldId="525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984263343" sldId="526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463564590" sldId="528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452774046" sldId="530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417277225" sldId="531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4052066861" sldId="534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1234630636" sldId="535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735394249" sldId="550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238081575" sldId="558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057413175" sldId="560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882756405" sldId="561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1366262422" sldId="564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181369535" sldId="565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034862589" sldId="571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315603127" sldId="572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969181010" sldId="582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932792411" sldId="583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983485706" sldId="585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854497541" sldId="586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588945804" sldId="587"/>
        </pc:sldMkLst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3254649248" sldId="593"/>
        </pc:sldMkLst>
      </pc:sldChg>
      <pc:sldChg chg="modSp mod modNotes">
        <pc:chgData name="Tammy Freese" userId="14393df6-8461-498f-bc7c-965fc858c3e8" providerId="ADAL" clId="{51874804-E87C-4ED3-B403-72113999A2C2}" dt="2023-12-08T00:48:09.601" v="31" actId="27636"/>
        <pc:sldMkLst>
          <pc:docMk/>
          <pc:sldMk cId="170138508" sldId="61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0138508" sldId="611"/>
            <ac:spMk id="2" creationId="{4ED7DE48-9271-416C-815E-4EFEFEF99DE9}"/>
          </ac:spMkLst>
        </pc:spChg>
        <pc:spChg chg="mod">
          <ac:chgData name="Tammy Freese" userId="14393df6-8461-498f-bc7c-965fc858c3e8" providerId="ADAL" clId="{51874804-E87C-4ED3-B403-72113999A2C2}" dt="2023-12-08T00:48:09.601" v="31" actId="27636"/>
          <ac:spMkLst>
            <pc:docMk/>
            <pc:sldMk cId="170138508" sldId="611"/>
            <ac:spMk id="3" creationId="{786E6574-1776-4B90-ACBB-CBD015ADCA7C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0138508" sldId="611"/>
            <ac:picMk id="6" creationId="{CDC649F1-7228-4E08-83BB-12DB9625E476}"/>
          </ac:picMkLst>
        </pc:picChg>
      </pc:sldChg>
      <pc:sldChg chg="del">
        <pc:chgData name="Tammy Freese" userId="14393df6-8461-498f-bc7c-965fc858c3e8" providerId="ADAL" clId="{51874804-E87C-4ED3-B403-72113999A2C2}" dt="2023-12-07T23:33:45.185" v="6" actId="2696"/>
        <pc:sldMkLst>
          <pc:docMk/>
          <pc:sldMk cId="2836236625" sldId="616"/>
        </pc:sldMkLst>
      </pc:sldChg>
      <pc:sldChg chg="modSp mod modNotes">
        <pc:chgData name="Tammy Freese" userId="14393df6-8461-498f-bc7c-965fc858c3e8" providerId="ADAL" clId="{51874804-E87C-4ED3-B403-72113999A2C2}" dt="2023-12-08T00:48:09.769" v="41" actId="27636"/>
        <pc:sldMkLst>
          <pc:docMk/>
          <pc:sldMk cId="142616910" sldId="64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42616910" sldId="644"/>
            <ac:spMk id="2" creationId="{CA16E886-8D29-B7F9-9ED0-C2921E6B6A16}"/>
          </ac:spMkLst>
        </pc:spChg>
        <pc:spChg chg="mod">
          <ac:chgData name="Tammy Freese" userId="14393df6-8461-498f-bc7c-965fc858c3e8" providerId="ADAL" clId="{51874804-E87C-4ED3-B403-72113999A2C2}" dt="2023-12-08T00:48:09.769" v="41" actId="27636"/>
          <ac:spMkLst>
            <pc:docMk/>
            <pc:sldMk cId="142616910" sldId="644"/>
            <ac:spMk id="3" creationId="{310568F3-022A-E679-4B21-487F5CD87975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42616910" sldId="644"/>
            <ac:picMk id="5" creationId="{A08B58D4-1C25-3E04-8D61-709C62C66F7A}"/>
          </ac:picMkLst>
        </pc:picChg>
      </pc:sldChg>
      <pc:sldChg chg="del">
        <pc:chgData name="Tammy Freese" userId="14393df6-8461-498f-bc7c-965fc858c3e8" providerId="ADAL" clId="{51874804-E87C-4ED3-B403-72113999A2C2}" dt="2023-12-07T23:33:35.495" v="4" actId="2696"/>
        <pc:sldMkLst>
          <pc:docMk/>
          <pc:sldMk cId="110344741" sldId="649"/>
        </pc:sldMkLst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25658869" sldId="652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5658869" sldId="652"/>
            <ac:spMk id="8" creationId="{F896ADAF-C977-4BFF-9FA9-660C10BD31B7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5658869" sldId="652"/>
            <ac:spMk id="13" creationId="{0EB5E903-F538-4CE6-BD69-244E0130942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5658869" sldId="652"/>
            <ac:spMk id="15" creationId="{E37F4CAD-1525-4DCE-A02A-41D1276D5AA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5658869" sldId="652"/>
            <ac:spMk id="17" creationId="{10C662E9-7D43-4279-8299-D362D8E1D42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5658869" sldId="652"/>
            <ac:spMk id="19" creationId="{768DDE5F-8100-46CC-B888-F89780D3EF90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25658869" sldId="652"/>
            <ac:picMk id="21" creationId="{A9552D24-5DDA-48B8-A577-C45FFF63CDBB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25658869" sldId="652"/>
            <ac:picMk id="26" creationId="{714EFCA1-F267-4ABD-B588-72F205239D9B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25658869" sldId="652"/>
            <ac:picMk id="29" creationId="{C57DA166-EED7-4E82-9026-19A4C4C8AB91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25658869" sldId="652"/>
            <ac:picMk id="31" creationId="{C0FFB61D-250C-4E44-8F51-873B9C724043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169" v="12" actId="27636"/>
        <pc:sldMkLst>
          <pc:docMk/>
          <pc:sldMk cId="3818328087" sldId="65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818328087" sldId="655"/>
            <ac:spMk id="2" creationId="{0EA53513-B93B-44A7-A129-E941A33D20E2}"/>
          </ac:spMkLst>
        </pc:spChg>
        <pc:spChg chg="mod">
          <ac:chgData name="Tammy Freese" userId="14393df6-8461-498f-bc7c-965fc858c3e8" providerId="ADAL" clId="{51874804-E87C-4ED3-B403-72113999A2C2}" dt="2023-12-08T00:48:09.169" v="12" actId="27636"/>
          <ac:spMkLst>
            <pc:docMk/>
            <pc:sldMk cId="3818328087" sldId="655"/>
            <ac:spMk id="3" creationId="{5F1801FA-117C-401A-BA5E-361FD39F5A3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818328087" sldId="655"/>
            <ac:picMk id="5" creationId="{F2877A69-8D9B-48DA-B336-F722EF256C16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818328087" sldId="655"/>
            <ac:picMk id="8" creationId="{46733299-F172-4B11-8974-9EAA3FF0D2F3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401" v="21" actId="27636"/>
        <pc:sldMkLst>
          <pc:docMk/>
          <pc:sldMk cId="171423971" sldId="65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1423971" sldId="658"/>
            <ac:spMk id="2" creationId="{EFADFA86-827C-4E11-A739-E3F54F7B70B2}"/>
          </ac:spMkLst>
        </pc:spChg>
        <pc:spChg chg="mod">
          <ac:chgData name="Tammy Freese" userId="14393df6-8461-498f-bc7c-965fc858c3e8" providerId="ADAL" clId="{51874804-E87C-4ED3-B403-72113999A2C2}" dt="2023-12-08T00:48:09.401" v="21" actId="27636"/>
          <ac:spMkLst>
            <pc:docMk/>
            <pc:sldMk cId="171423971" sldId="658"/>
            <ac:spMk id="17" creationId="{76156E70-1C19-485F-B430-D506F64E461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1423971" sldId="658"/>
            <ac:picMk id="7" creationId="{335E4EA3-62CB-447E-A702-3A4B04951E6D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738" v="39" actId="27636"/>
        <pc:sldMkLst>
          <pc:docMk/>
          <pc:sldMk cId="3125142102" sldId="661"/>
        </pc:sldMkLst>
        <pc:spChg chg="mod">
          <ac:chgData name="Tammy Freese" userId="14393df6-8461-498f-bc7c-965fc858c3e8" providerId="ADAL" clId="{51874804-E87C-4ED3-B403-72113999A2C2}" dt="2023-12-08T00:48:09.738" v="39" actId="27636"/>
          <ac:spMkLst>
            <pc:docMk/>
            <pc:sldMk cId="3125142102" sldId="661"/>
            <ac:spMk id="2" creationId="{0FAE6AA0-E180-8815-A694-773537D3B2BA}"/>
          </ac:spMkLst>
        </pc:spChg>
        <pc:spChg chg="mod">
          <ac:chgData name="Tammy Freese" userId="14393df6-8461-498f-bc7c-965fc858c3e8" providerId="ADAL" clId="{51874804-E87C-4ED3-B403-72113999A2C2}" dt="2023-12-08T00:48:09.738" v="38" actId="27636"/>
          <ac:spMkLst>
            <pc:docMk/>
            <pc:sldMk cId="3125142102" sldId="661"/>
            <ac:spMk id="3" creationId="{9B906414-F537-FB1F-FB5B-FCDC379D0FD5}"/>
          </ac:spMkLst>
        </pc:spChg>
      </pc:sldChg>
      <pc:sldChg chg="modSp">
        <pc:chgData name="Tammy Freese" userId="14393df6-8461-498f-bc7c-965fc858c3e8" providerId="ADAL" clId="{51874804-E87C-4ED3-B403-72113999A2C2}" dt="2023-12-08T00:48:08.537" v="9"/>
        <pc:sldMkLst>
          <pc:docMk/>
          <pc:sldMk cId="2485852350" sldId="66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85852350" sldId="668"/>
            <ac:spMk id="2" creationId="{6963B135-AB36-8640-B044-25A549451554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85852350" sldId="668"/>
            <ac:spMk id="3" creationId="{F96C8A2E-5E7F-1041-BCBA-131FF7B0E2A0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485852350" sldId="668"/>
            <ac:picMk id="6" creationId="{7855ABF6-F9E1-336B-A37A-26C0D9802DA6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785" v="42" actId="27636"/>
        <pc:sldMkLst>
          <pc:docMk/>
          <pc:sldMk cId="2142120540" sldId="67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42120540" sldId="671"/>
            <ac:spMk id="2" creationId="{25DE46F9-1826-4F0E-8FB5-39B8CD9AD8BC}"/>
          </ac:spMkLst>
        </pc:spChg>
        <pc:spChg chg="mod">
          <ac:chgData name="Tammy Freese" userId="14393df6-8461-498f-bc7c-965fc858c3e8" providerId="ADAL" clId="{51874804-E87C-4ED3-B403-72113999A2C2}" dt="2023-12-08T00:48:09.785" v="42" actId="27636"/>
          <ac:spMkLst>
            <pc:docMk/>
            <pc:sldMk cId="2142120540" sldId="671"/>
            <ac:spMk id="3" creationId="{85B89401-5789-4B4D-86EF-319DDC536A2D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42120540" sldId="671"/>
            <ac:spMk id="4" creationId="{CFB100F1-655F-CB28-1D2B-999D394BF164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42120540" sldId="671"/>
            <ac:spMk id="5" creationId="{988197D2-14F0-43B5-2FE2-F5DE985CFEA8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42120540" sldId="671"/>
            <ac:spMk id="6" creationId="{ED59A3C4-3E33-439A-A581-AC1BE7064F4D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42120540" sldId="671"/>
            <ac:spMk id="7" creationId="{F449C0FC-3C14-4C4F-A5B4-55BCCFF6E228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42120540" sldId="671"/>
            <ac:spMk id="8" creationId="{AC07B1F7-B9B0-8585-55B9-D365DBBC8AA3}"/>
          </ac:spMkLst>
        </pc:spChg>
      </pc:sldChg>
      <pc:sldChg chg="modSp mod modNotes">
        <pc:chgData name="Tammy Freese" userId="14393df6-8461-498f-bc7c-965fc858c3e8" providerId="ADAL" clId="{51874804-E87C-4ED3-B403-72113999A2C2}" dt="2023-12-08T00:48:09.154" v="11" actId="27636"/>
        <pc:sldMkLst>
          <pc:docMk/>
          <pc:sldMk cId="2839466836" sldId="67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39466836" sldId="679"/>
            <ac:spMk id="2" creationId="{7455269D-03F2-3CD0-F612-BA63D2C50744}"/>
          </ac:spMkLst>
        </pc:spChg>
        <pc:spChg chg="mod">
          <ac:chgData name="Tammy Freese" userId="14393df6-8461-498f-bc7c-965fc858c3e8" providerId="ADAL" clId="{51874804-E87C-4ED3-B403-72113999A2C2}" dt="2023-12-08T00:48:09.154" v="11" actId="27636"/>
          <ac:spMkLst>
            <pc:docMk/>
            <pc:sldMk cId="2839466836" sldId="679"/>
            <ac:spMk id="3" creationId="{D5E40A79-78EB-CD4B-1B00-D208C7C0156D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839466836" sldId="679"/>
            <ac:picMk id="7" creationId="{3DD5AF12-0D41-7266-AD6B-AA89DCD01E42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681476270" sldId="69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681476270" sldId="690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681476270" sldId="690"/>
            <ac:spMk id="6" creationId="{AA13F36D-A77D-A280-6DCE-A7DC507E898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681476270" sldId="690"/>
            <ac:picMk id="12" creationId="{728FEBB3-D913-A73F-5CF1-C060D38DDE3E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213556273" sldId="69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13556273" sldId="698"/>
            <ac:spMk id="3" creationId="{818167B6-F65B-4853-A732-D106B2A2F77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213556273" sldId="698"/>
            <ac:spMk id="5" creationId="{D1E605D8-E8DA-4101-AE5E-78856436393D}"/>
          </ac:spMkLst>
        </pc:spChg>
        <pc:graphicFrameChg chg="mod">
          <ac:chgData name="Tammy Freese" userId="14393df6-8461-498f-bc7c-965fc858c3e8" providerId="ADAL" clId="{51874804-E87C-4ED3-B403-72113999A2C2}" dt="2023-12-08T00:48:08.537" v="9"/>
          <ac:graphicFrameMkLst>
            <pc:docMk/>
            <pc:sldMk cId="3213556273" sldId="698"/>
            <ac:graphicFrameMk id="2" creationId="{2E230CCC-2E06-4CED-9335-6FC6ABF2D3E0}"/>
          </ac:graphicFrameMkLst>
        </pc:graphicFrameChg>
      </pc:sldChg>
      <pc:sldChg chg="modSp mod modNotes">
        <pc:chgData name="Tammy Freese" userId="14393df6-8461-498f-bc7c-965fc858c3e8" providerId="ADAL" clId="{51874804-E87C-4ED3-B403-72113999A2C2}" dt="2023-12-08T00:48:09.918" v="47" actId="27636"/>
        <pc:sldMkLst>
          <pc:docMk/>
          <pc:sldMk cId="2018435478" sldId="70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18435478" sldId="700"/>
            <ac:spMk id="2" creationId="{CC7EC074-B0E3-43C3-A415-70FD20FFBFC8}"/>
          </ac:spMkLst>
        </pc:spChg>
        <pc:spChg chg="mod">
          <ac:chgData name="Tammy Freese" userId="14393df6-8461-498f-bc7c-965fc858c3e8" providerId="ADAL" clId="{51874804-E87C-4ED3-B403-72113999A2C2}" dt="2023-12-08T00:48:09.918" v="47" actId="27636"/>
          <ac:spMkLst>
            <pc:docMk/>
            <pc:sldMk cId="2018435478" sldId="700"/>
            <ac:spMk id="3" creationId="{D9A05A80-4231-45E9-98A0-8D2C2161AAC2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018435478" sldId="700"/>
            <ac:picMk id="4" creationId="{04B845B7-BE0C-8CD4-76E0-28DDFE6B97BD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469" v="25" actId="27636"/>
        <pc:sldMkLst>
          <pc:docMk/>
          <pc:sldMk cId="940371544" sldId="71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940371544" sldId="714"/>
            <ac:spMk id="2" creationId="{68B3EABF-6E5D-6E7D-9062-C4310AC26C28}"/>
          </ac:spMkLst>
        </pc:spChg>
        <pc:spChg chg="mod">
          <ac:chgData name="Tammy Freese" userId="14393df6-8461-498f-bc7c-965fc858c3e8" providerId="ADAL" clId="{51874804-E87C-4ED3-B403-72113999A2C2}" dt="2023-12-08T00:48:09.469" v="25" actId="27636"/>
          <ac:spMkLst>
            <pc:docMk/>
            <pc:sldMk cId="940371544" sldId="714"/>
            <ac:spMk id="3" creationId="{57FC03AB-B90D-028E-5B45-09A5FB59FB2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940371544" sldId="714"/>
            <ac:picMk id="6" creationId="{752EDB9A-DBA8-B6FD-73F3-B447C086643B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654" v="34" actId="27636"/>
        <pc:sldMkLst>
          <pc:docMk/>
          <pc:sldMk cId="2235770630" sldId="71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235770630" sldId="715"/>
            <ac:spMk id="2" creationId="{4C62992B-6147-4529-9EAC-6AC8D67BBC98}"/>
          </ac:spMkLst>
        </pc:spChg>
        <pc:spChg chg="mod">
          <ac:chgData name="Tammy Freese" userId="14393df6-8461-498f-bc7c-965fc858c3e8" providerId="ADAL" clId="{51874804-E87C-4ED3-B403-72113999A2C2}" dt="2023-12-08T00:48:09.654" v="34" actId="27636"/>
          <ac:spMkLst>
            <pc:docMk/>
            <pc:sldMk cId="2235770630" sldId="715"/>
            <ac:spMk id="3" creationId="{62E9AED4-77AD-4F22-B426-39F1BA450B4E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235770630" sldId="715"/>
            <ac:picMk id="5" creationId="{F033E7EE-0FD2-41BB-9A3A-919DC3C8CD4B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285" v="16" actId="27636"/>
        <pc:sldMkLst>
          <pc:docMk/>
          <pc:sldMk cId="4123551856" sldId="71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123551856" sldId="718"/>
            <ac:spMk id="2" creationId="{838EED9C-C519-4541-8025-263C1DBFA9CC}"/>
          </ac:spMkLst>
        </pc:spChg>
        <pc:spChg chg="mod">
          <ac:chgData name="Tammy Freese" userId="14393df6-8461-498f-bc7c-965fc858c3e8" providerId="ADAL" clId="{51874804-E87C-4ED3-B403-72113999A2C2}" dt="2023-12-08T00:48:09.285" v="16" actId="27636"/>
          <ac:spMkLst>
            <pc:docMk/>
            <pc:sldMk cId="4123551856" sldId="718"/>
            <ac:spMk id="3" creationId="{05C59611-2E92-4D8D-A8BF-3C50415844B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123551856" sldId="718"/>
            <ac:spMk id="4" creationId="{B1FBED41-62CF-EF9C-8005-535398653DAA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123551856" sldId="718"/>
            <ac:picMk id="5" creationId="{2D55890F-A663-4176-8400-2E0EC470DB50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123551856" sldId="718"/>
            <ac:picMk id="6" creationId="{87968DBB-D4EC-47D4-887F-D3FF09F21B48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123551856" sldId="718"/>
            <ac:picMk id="8" creationId="{1FC04547-415A-8981-DD1A-017BED3FD7E2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123551856" sldId="718"/>
            <ac:picMk id="9" creationId="{214DFAF5-9F1E-550B-809C-43AE532E1CB5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332" v="18" actId="27636"/>
        <pc:sldMkLst>
          <pc:docMk/>
          <pc:sldMk cId="2361679275" sldId="71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361679275" sldId="719"/>
            <ac:spMk id="2" creationId="{B7E527F4-FC48-4E30-8E31-F24DBCFCEAFA}"/>
          </ac:spMkLst>
        </pc:spChg>
        <pc:spChg chg="mod">
          <ac:chgData name="Tammy Freese" userId="14393df6-8461-498f-bc7c-965fc858c3e8" providerId="ADAL" clId="{51874804-E87C-4ED3-B403-72113999A2C2}" dt="2023-12-08T00:48:09.332" v="18" actId="27636"/>
          <ac:spMkLst>
            <pc:docMk/>
            <pc:sldMk cId="2361679275" sldId="719"/>
            <ac:spMk id="3" creationId="{3D914152-276B-46AD-8790-52AB2620044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361679275" sldId="719"/>
            <ac:picMk id="5" creationId="{C165B398-395D-4103-A979-5A8098E2FFD0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361679275" sldId="719"/>
            <ac:picMk id="12" creationId="{143ACD93-6106-49CB-A0E4-C92F91D1989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361679275" sldId="719"/>
            <ac:picMk id="13" creationId="{87DE7766-BEF5-437B-AAA3-BD65BAC7F852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369" v="20" actId="27636"/>
        <pc:sldMkLst>
          <pc:docMk/>
          <pc:sldMk cId="1077170683" sldId="72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077170683" sldId="720"/>
            <ac:spMk id="2" creationId="{80008B71-537F-4609-A77F-1EF3F132D70B}"/>
          </ac:spMkLst>
        </pc:spChg>
        <pc:spChg chg="mod">
          <ac:chgData name="Tammy Freese" userId="14393df6-8461-498f-bc7c-965fc858c3e8" providerId="ADAL" clId="{51874804-E87C-4ED3-B403-72113999A2C2}" dt="2023-12-08T00:48:09.369" v="20" actId="27636"/>
          <ac:spMkLst>
            <pc:docMk/>
            <pc:sldMk cId="1077170683" sldId="720"/>
            <ac:spMk id="3" creationId="{292BDFBA-EE22-450B-BE5D-606957151B4F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077170683" sldId="720"/>
            <ac:picMk id="8" creationId="{40A29847-8E49-48A7-9AED-E2D6DB8CC9F5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1563201933" sldId="72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63201933" sldId="721"/>
            <ac:spMk id="2" creationId="{EFADFA86-827C-4E11-A739-E3F54F7B70B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563201933" sldId="721"/>
            <ac:spMk id="3" creationId="{373D1241-56BC-8C12-27D1-D9108A2F3D60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5" creationId="{1BF91A8F-D200-B172-831B-C7C3C8BA73D0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8" creationId="{34AAAA7D-2711-4574-9281-DDA722EE240B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14" creationId="{F5305EFC-3DA4-4161-84E1-6233D84E9E3A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18" creationId="{3F35BF44-5DC4-454C-81A9-304EC98B11CF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22" creationId="{553085B6-126D-4E23-B571-15C8F3628A67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26" creationId="{3E384298-708E-4751-B16D-77EB4F0B1E46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1028" creationId="{F87047B5-19C8-258B-CFA7-C1498B7599D6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1030" creationId="{B37D630C-1C31-43DF-CB1D-A5CA3EE5584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563201933" sldId="721"/>
            <ac:picMk id="4098" creationId="{92D44E1B-DD92-4508-B1FE-8C0B9DFED16C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482609650" sldId="722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482609650" sldId="722"/>
            <ac:spMk id="2" creationId="{EFADFA86-827C-4E11-A739-E3F54F7B70B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482609650" sldId="722"/>
            <ac:spMk id="3" creationId="{0180801E-249D-4B2C-A7E1-2E1BF2E8B915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482609650" sldId="722"/>
            <ac:picMk id="10" creationId="{8832C210-7C09-4591-B3C3-6262FDBA27C4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438" v="22" actId="27636"/>
        <pc:sldMkLst>
          <pc:docMk/>
          <pc:sldMk cId="832883486" sldId="723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832883486" sldId="723"/>
            <ac:spMk id="2" creationId="{560A531E-1DC4-4423-AD77-AFF70F8B48EE}"/>
          </ac:spMkLst>
        </pc:spChg>
        <pc:spChg chg="mod">
          <ac:chgData name="Tammy Freese" userId="14393df6-8461-498f-bc7c-965fc858c3e8" providerId="ADAL" clId="{51874804-E87C-4ED3-B403-72113999A2C2}" dt="2023-12-08T00:48:09.438" v="22" actId="27636"/>
          <ac:spMkLst>
            <pc:docMk/>
            <pc:sldMk cId="832883486" sldId="723"/>
            <ac:spMk id="3" creationId="{588EC552-A966-41C0-A6BE-3D508CD21DBA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832883486" sldId="723"/>
            <ac:picMk id="8" creationId="{E7B6BB24-34E4-05A2-49EA-361D7F4F84D6}"/>
          </ac:picMkLst>
        </pc:picChg>
      </pc:sldChg>
      <pc:sldChg chg="modSp">
        <pc:chgData name="Tammy Freese" userId="14393df6-8461-498f-bc7c-965fc858c3e8" providerId="ADAL" clId="{51874804-E87C-4ED3-B403-72113999A2C2}" dt="2023-12-08T00:48:08.537" v="9"/>
        <pc:sldMkLst>
          <pc:docMk/>
          <pc:sldMk cId="407531195" sldId="72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7531195" sldId="724"/>
            <ac:spMk id="2" creationId="{8BE21A7A-9DFB-214D-B158-F2BF832E852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7531195" sldId="724"/>
            <ac:spMk id="3" creationId="{AC44F993-B341-7546-A9D0-C7CCAF6C54B9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07531195" sldId="724"/>
            <ac:picMk id="6" creationId="{A75AF606-9A3B-C652-8FBD-8090C41C6ECD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07531195" sldId="724"/>
            <ac:picMk id="8" creationId="{611C51E8-E383-4A7C-BC05-8070DFCCDA76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453" v="23" actId="27636"/>
        <pc:sldMkLst>
          <pc:docMk/>
          <pc:sldMk cId="1805192656" sldId="72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805192656" sldId="725"/>
            <ac:spMk id="2" creationId="{D74E584F-B5ED-4F88-98AB-41FB486D2DC5}"/>
          </ac:spMkLst>
        </pc:spChg>
        <pc:spChg chg="mod">
          <ac:chgData name="Tammy Freese" userId="14393df6-8461-498f-bc7c-965fc858c3e8" providerId="ADAL" clId="{51874804-E87C-4ED3-B403-72113999A2C2}" dt="2023-12-08T00:48:09.453" v="23" actId="27636"/>
          <ac:spMkLst>
            <pc:docMk/>
            <pc:sldMk cId="1805192656" sldId="725"/>
            <ac:spMk id="3" creationId="{098B6807-FB59-4A54-A879-31F62339DFC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805192656" sldId="725"/>
            <ac:picMk id="5" creationId="{8F752293-A488-7EF6-F57B-2727D6375A58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805192656" sldId="725"/>
            <ac:picMk id="6" creationId="{E3DA89C1-34AC-E4DF-3482-8E408875F723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516" v="26" actId="27636"/>
        <pc:sldMkLst>
          <pc:docMk/>
          <pc:sldMk cId="1429109811" sldId="72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429109811" sldId="726"/>
            <ac:spMk id="2" creationId="{B134D0E0-D05B-4796-8165-F1B829843A38}"/>
          </ac:spMkLst>
        </pc:spChg>
        <pc:spChg chg="mod">
          <ac:chgData name="Tammy Freese" userId="14393df6-8461-498f-bc7c-965fc858c3e8" providerId="ADAL" clId="{51874804-E87C-4ED3-B403-72113999A2C2}" dt="2023-12-08T00:48:09.516" v="26" actId="27636"/>
          <ac:spMkLst>
            <pc:docMk/>
            <pc:sldMk cId="1429109811" sldId="726"/>
            <ac:spMk id="10" creationId="{2E3A4CDA-08C8-424B-B022-09B0D8465F7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429109811" sldId="726"/>
            <ac:picMk id="3" creationId="{2457AAD4-5430-BBBD-16E1-51C6FE4827CA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429109811" sldId="726"/>
            <ac:picMk id="6" creationId="{9FCEB23B-591C-AEB5-01B9-B5582EA5D07E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453" v="24" actId="27636"/>
        <pc:sldMkLst>
          <pc:docMk/>
          <pc:sldMk cId="2122268847" sldId="72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22268847" sldId="727"/>
            <ac:spMk id="2" creationId="{C4BED142-D1B2-4C8C-AA36-FCC776C7CB90}"/>
          </ac:spMkLst>
        </pc:spChg>
        <pc:spChg chg="mod">
          <ac:chgData name="Tammy Freese" userId="14393df6-8461-498f-bc7c-965fc858c3e8" providerId="ADAL" clId="{51874804-E87C-4ED3-B403-72113999A2C2}" dt="2023-12-08T00:48:09.453" v="24" actId="27636"/>
          <ac:spMkLst>
            <pc:docMk/>
            <pc:sldMk cId="2122268847" sldId="727"/>
            <ac:spMk id="3" creationId="{AB67CCD2-C1E3-4A5F-84AE-3FDAA8D7521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122268847" sldId="727"/>
            <ac:picMk id="7170" creationId="{BA72F3FC-7F56-410B-9FE4-044A7DD91882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1393727383" sldId="72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393727383" sldId="728"/>
            <ac:spMk id="2" creationId="{EFADFA86-827C-4E11-A739-E3F54F7B70B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393727383" sldId="728"/>
            <ac:spMk id="4" creationId="{7DF160F3-CD51-D4F5-E195-B1DF42CA7F7B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393727383" sldId="728"/>
            <ac:spMk id="17" creationId="{76156E70-1C19-485F-B430-D506F64E461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393727383" sldId="728"/>
            <ac:picMk id="7" creationId="{335E4EA3-62CB-447E-A702-3A4B04951E6D}"/>
          </ac:picMkLst>
        </pc:picChg>
      </pc:sldChg>
      <pc:sldChg chg="delSp modSp mod modNotes">
        <pc:chgData name="Tammy Freese" userId="14393df6-8461-498f-bc7c-965fc858c3e8" providerId="ADAL" clId="{51874804-E87C-4ED3-B403-72113999A2C2}" dt="2023-12-08T16:23:14.199" v="96" actId="478"/>
        <pc:sldMkLst>
          <pc:docMk/>
          <pc:sldMk cId="1637462299" sldId="72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637462299" sldId="729"/>
            <ac:spMk id="2" creationId="{063FD4A1-D7B5-4CEF-B0CC-116D63CD1944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637462299" sldId="729"/>
            <ac:spMk id="3" creationId="{919C3DE4-8994-4055-9F10-1BE6E7FE0734}"/>
          </ac:spMkLst>
        </pc:spChg>
        <pc:picChg chg="del mod">
          <ac:chgData name="Tammy Freese" userId="14393df6-8461-498f-bc7c-965fc858c3e8" providerId="ADAL" clId="{51874804-E87C-4ED3-B403-72113999A2C2}" dt="2023-12-08T16:23:14.199" v="96" actId="478"/>
          <ac:picMkLst>
            <pc:docMk/>
            <pc:sldMk cId="1637462299" sldId="729"/>
            <ac:picMk id="4" creationId="{7E669B20-A65E-101D-C4CD-E2824BDF4406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570" v="29" actId="27636"/>
        <pc:sldMkLst>
          <pc:docMk/>
          <pc:sldMk cId="1106371159" sldId="73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06371159" sldId="730"/>
            <ac:spMk id="5" creationId="{4575F658-C984-4347-9658-A71B60558D18}"/>
          </ac:spMkLst>
        </pc:spChg>
        <pc:spChg chg="mod">
          <ac:chgData name="Tammy Freese" userId="14393df6-8461-498f-bc7c-965fc858c3e8" providerId="ADAL" clId="{51874804-E87C-4ED3-B403-72113999A2C2}" dt="2023-12-08T00:48:09.554" v="28" actId="27636"/>
          <ac:spMkLst>
            <pc:docMk/>
            <pc:sldMk cId="1106371159" sldId="730"/>
            <ac:spMk id="6" creationId="{18F1E158-F7A4-46F0-A76F-94AEB65CF0DD}"/>
          </ac:spMkLst>
        </pc:spChg>
        <pc:spChg chg="mod">
          <ac:chgData name="Tammy Freese" userId="14393df6-8461-498f-bc7c-965fc858c3e8" providerId="ADAL" clId="{51874804-E87C-4ED3-B403-72113999A2C2}" dt="2023-12-08T00:48:09.570" v="29" actId="27636"/>
          <ac:spMkLst>
            <pc:docMk/>
            <pc:sldMk cId="1106371159" sldId="730"/>
            <ac:spMk id="8" creationId="{E1A8E031-7D23-4E7C-8951-BD5BD3D7C0D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106371159" sldId="730"/>
            <ac:picMk id="3" creationId="{8D9D780F-2E24-92E8-18AC-F45F41F41905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106371159" sldId="730"/>
            <ac:picMk id="7" creationId="{5FBE3D19-9113-45E2-3409-9342DD13950A}"/>
          </ac:picMkLst>
        </pc:picChg>
      </pc:sldChg>
      <pc:sldChg chg="modSp mod modNotes">
        <pc:chgData name="Tammy Freese" userId="14393df6-8461-498f-bc7c-965fc858c3e8" providerId="ADAL" clId="{51874804-E87C-4ED3-B403-72113999A2C2}" dt="2023-12-08T16:24:23.053" v="99" actId="1076"/>
        <pc:sldMkLst>
          <pc:docMk/>
          <pc:sldMk cId="3587053028" sldId="73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587053028" sldId="731"/>
            <ac:spMk id="2" creationId="{4383FED8-708B-4CED-BB8D-5C5F5BF9461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587053028" sldId="731"/>
            <ac:spMk id="3" creationId="{79B7D4BD-CABD-4BAD-851A-82CFFC7D1D5C}"/>
          </ac:spMkLst>
        </pc:spChg>
        <pc:spChg chg="mod">
          <ac:chgData name="Tammy Freese" userId="14393df6-8461-498f-bc7c-965fc858c3e8" providerId="ADAL" clId="{51874804-E87C-4ED3-B403-72113999A2C2}" dt="2023-12-08T16:24:23.053" v="99" actId="1076"/>
          <ac:spMkLst>
            <pc:docMk/>
            <pc:sldMk cId="3587053028" sldId="731"/>
            <ac:spMk id="8" creationId="{2C1C9823-28AA-4E4F-9FC0-E075FE0E1FE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587053028" sldId="731"/>
            <ac:picMk id="5" creationId="{5FBD4B02-4C43-603A-7231-F48DCBC54DAC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831489102" sldId="732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831489102" sldId="732"/>
            <ac:spMk id="11" creationId="{30D06E96-4C1D-4481-A5C1-9DBF6A1683B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831489102" sldId="732"/>
            <ac:spMk id="12" creationId="{FE7124CD-57D2-4F12-8D01-4D2BD0390E73}"/>
          </ac:spMkLst>
        </pc:spChg>
        <pc:graphicFrameChg chg="mod">
          <ac:chgData name="Tammy Freese" userId="14393df6-8461-498f-bc7c-965fc858c3e8" providerId="ADAL" clId="{51874804-E87C-4ED3-B403-72113999A2C2}" dt="2023-12-08T00:48:08.537" v="9"/>
          <ac:graphicFrameMkLst>
            <pc:docMk/>
            <pc:sldMk cId="831489102" sldId="732"/>
            <ac:graphicFrameMk id="10" creationId="{9013AAB1-320C-47A0-851D-B8E48685508A}"/>
          </ac:graphicFrameMkLst>
        </pc:graphicFrame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831489102" sldId="732"/>
            <ac:picMk id="5" creationId="{7E9AF83C-C073-EE4F-38F5-DC8CBE38E413}"/>
          </ac:picMkLst>
        </pc:picChg>
      </pc:sldChg>
      <pc:sldChg chg="delSp modSp mod">
        <pc:chgData name="Tammy Freese" userId="14393df6-8461-498f-bc7c-965fc858c3e8" providerId="ADAL" clId="{51874804-E87C-4ED3-B403-72113999A2C2}" dt="2023-12-08T16:25:35.997" v="101" actId="478"/>
        <pc:sldMkLst>
          <pc:docMk/>
          <pc:sldMk cId="4004690357" sldId="733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04690357" sldId="733"/>
            <ac:spMk id="2" creationId="{8BE21A7A-9DFB-214D-B158-F2BF832E8523}"/>
          </ac:spMkLst>
        </pc:spChg>
        <pc:spChg chg="mod">
          <ac:chgData name="Tammy Freese" userId="14393df6-8461-498f-bc7c-965fc858c3e8" providerId="ADAL" clId="{51874804-E87C-4ED3-B403-72113999A2C2}" dt="2023-12-08T00:48:09.738" v="40" actId="27636"/>
          <ac:spMkLst>
            <pc:docMk/>
            <pc:sldMk cId="4004690357" sldId="733"/>
            <ac:spMk id="3" creationId="{AC44F993-B341-7546-A9D0-C7CCAF6C54B9}"/>
          </ac:spMkLst>
        </pc:spChg>
        <pc:picChg chg="del mod">
          <ac:chgData name="Tammy Freese" userId="14393df6-8461-498f-bc7c-965fc858c3e8" providerId="ADAL" clId="{51874804-E87C-4ED3-B403-72113999A2C2}" dt="2023-12-08T16:25:35.997" v="101" actId="478"/>
          <ac:picMkLst>
            <pc:docMk/>
            <pc:sldMk cId="4004690357" sldId="733"/>
            <ac:picMk id="4" creationId="{D64C083F-B36D-6D39-61E0-F28791913C50}"/>
          </ac:picMkLst>
        </pc:picChg>
      </pc:sldChg>
      <pc:sldChg chg="modSp mod">
        <pc:chgData name="Tammy Freese" userId="14393df6-8461-498f-bc7c-965fc858c3e8" providerId="ADAL" clId="{51874804-E87C-4ED3-B403-72113999A2C2}" dt="2023-12-08T00:48:09.855" v="45" actId="27636"/>
        <pc:sldMkLst>
          <pc:docMk/>
          <pc:sldMk cId="1757641195" sldId="73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57641195" sldId="734"/>
            <ac:spMk id="2" creationId="{8BE21A7A-9DFB-214D-B158-F2BF832E8523}"/>
          </ac:spMkLst>
        </pc:spChg>
        <pc:spChg chg="mod">
          <ac:chgData name="Tammy Freese" userId="14393df6-8461-498f-bc7c-965fc858c3e8" providerId="ADAL" clId="{51874804-E87C-4ED3-B403-72113999A2C2}" dt="2023-12-08T00:48:09.855" v="45" actId="27636"/>
          <ac:spMkLst>
            <pc:docMk/>
            <pc:sldMk cId="1757641195" sldId="734"/>
            <ac:spMk id="4" creationId="{32C52962-5DC4-FA8D-7A7C-B962C84049A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57641195" sldId="734"/>
            <ac:picMk id="1026" creationId="{ACEBD029-343F-E86D-B877-539179C800A6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816" v="43" actId="27636"/>
        <pc:sldMkLst>
          <pc:docMk/>
          <pc:sldMk cId="2125122558" sldId="73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25122558" sldId="735"/>
            <ac:spMk id="2" creationId="{7EDF7A84-6CAD-41C7-B9F9-B6F3E4E8C3C8}"/>
          </ac:spMkLst>
        </pc:spChg>
        <pc:spChg chg="mod">
          <ac:chgData name="Tammy Freese" userId="14393df6-8461-498f-bc7c-965fc858c3e8" providerId="ADAL" clId="{51874804-E87C-4ED3-B403-72113999A2C2}" dt="2023-12-08T00:48:09.816" v="43" actId="27636"/>
          <ac:spMkLst>
            <pc:docMk/>
            <pc:sldMk cId="2125122558" sldId="735"/>
            <ac:spMk id="3" creationId="{E88159E1-B754-4AA4-A9DC-1DEEC4C01A0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25122558" sldId="735"/>
            <ac:spMk id="4" creationId="{C9B31D1A-D67B-7047-A5A3-0BD1396C14D9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25122558" sldId="735"/>
            <ac:spMk id="6" creationId="{4E30E257-3C6C-4CEC-8E7D-5E45509E5E3F}"/>
          </ac:spMkLst>
        </pc:spChg>
      </pc:sldChg>
      <pc:sldChg chg="modSp delCm modNotes">
        <pc:chgData name="Tammy Freese" userId="14393df6-8461-498f-bc7c-965fc858c3e8" providerId="ADAL" clId="{51874804-E87C-4ED3-B403-72113999A2C2}" dt="2023-12-08T16:26:07.102" v="103"/>
        <pc:sldMkLst>
          <pc:docMk/>
          <pc:sldMk cId="2062393236" sldId="73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62393236" sldId="737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062393236" sldId="737"/>
            <ac:spMk id="4" creationId="{5506185A-DC1F-EFE8-B1D5-FAEF04913087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062393236" sldId="737"/>
            <ac:picMk id="8" creationId="{703DC479-79AC-0876-C927-89FD62520EC9}"/>
          </ac:picMkLst>
        </pc:picChg>
      </pc:sldChg>
      <pc:sldChg chg="modSp mod modNotes">
        <pc:chgData name="Tammy Freese" userId="14393df6-8461-498f-bc7c-965fc858c3e8" providerId="ADAL" clId="{51874804-E87C-4ED3-B403-72113999A2C2}" dt="2023-12-08T16:28:26.873" v="109" actId="1076"/>
        <pc:sldMkLst>
          <pc:docMk/>
          <pc:sldMk cId="2414564027" sldId="553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2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6" creationId="{81DBCA45-4C23-6C21-DE08-3FE928D0ABC7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36" creationId="{9F813E1D-8689-ADDD-4B45-269FD0477A74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37" creationId="{2310DBC1-F01D-4761-394A-04449C9BFB38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42" creationId="{A0FFDE5C-BDE5-15F8-FA7C-E53500345C7D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43" creationId="{B98CFD54-4615-948E-5110-EE945D99C8F1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44" creationId="{DE3C6868-7980-EE17-A9E8-66A21F61684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45" creationId="{BF147638-4062-F8F8-4ABB-57B6CA90AB4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46" creationId="{05CA8B2D-9DE6-2EE0-ADB2-A92F3BDA1C0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47" creationId="{03FB5EAD-AA64-2793-1E54-F6FB6BC84D6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50" creationId="{35EEBE9E-4D4B-2AE2-4B9B-D1257A64FF2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51" creationId="{EAF65564-AC56-D2BD-A0D5-082EAF14136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52" creationId="{AD844FF4-E72F-D506-6784-2C70A48457A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14564027" sldId="5536"/>
            <ac:spMk id="63" creationId="{8709BD63-94DF-6C2A-51E5-0740DD05A427}"/>
          </ac:spMkLst>
        </pc:s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3" creationId="{E8BA69B1-3063-1F38-688C-C8C095848828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5" creationId="{E4C4C521-B12C-4CD6-BDBC-EE493C51E84D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35" creationId="{1267BD0F-1BDF-AD0C-ED7F-3D50A4583F0B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39" creationId="{8CD4A495-B52C-2CA4-5441-DF4228694BA8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40" creationId="{A5720FE4-49A5-02EC-7F7E-0D3084E74499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41" creationId="{6DFE0F5D-ACD2-967C-979F-41AA214FB110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2414564027" sldId="5536"/>
            <ac:grpSpMk id="49" creationId="{DBF508E0-08E7-02E2-D37B-30F22A98FF99}"/>
          </ac:grpSpMkLst>
        </pc:grpChg>
        <pc:picChg chg="mod">
          <ac:chgData name="Tammy Freese" userId="14393df6-8461-498f-bc7c-965fc858c3e8" providerId="ADAL" clId="{51874804-E87C-4ED3-B403-72113999A2C2}" dt="2023-12-08T16:28:26.873" v="109" actId="1076"/>
          <ac:picMkLst>
            <pc:docMk/>
            <pc:sldMk cId="2414564027" sldId="5536"/>
            <ac:picMk id="4" creationId="{63C235EA-27BB-60B2-FC02-3DED5E96AE20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414564027" sldId="5536"/>
            <ac:picMk id="58" creationId="{105F827C-C0DF-CBC6-3EC3-B5A4F2020207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414564027" sldId="5536"/>
            <ac:picMk id="60" creationId="{8CC88C21-7396-712D-761D-72AB56D01D3F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1746717245" sldId="207613681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2" creationId="{2353E7D8-C4E9-F84E-0B6A-CA323994E77B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3" creationId="{182930DD-8DEE-16B0-D1CE-8315313AF16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4" creationId="{62099D92-A80C-0ADB-16EB-EED616D8A84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5" creationId="{4A6226FE-4E23-507C-2F43-255DB63EC14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13" creationId="{7E4F174D-BDC8-9FE7-9ECC-9DE26513F5F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19" creationId="{C64F01C3-39E0-4FB0-CF0E-2B111AA4E4C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20" creationId="{5EEB09F3-4B55-DF48-09CC-044A6012A0F9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21" creationId="{F908633D-9EFE-F565-EFE2-7263234FC96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746717245" sldId="2076136811"/>
            <ac:spMk id="22" creationId="{9DEB5CBD-2F2A-D312-7343-36C344BC5D42}"/>
          </ac:spMkLst>
        </pc:s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1746717245" sldId="2076136811"/>
            <ac:grpSpMk id="8" creationId="{520BFE80-8EBA-8CBE-F798-DE6660184472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1746717245" sldId="2076136811"/>
            <ac:grpSpMk id="10" creationId="{2749F566-8385-CEE4-F6EC-2FBAC7835591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1746717245" sldId="2076136811"/>
            <ac:grpSpMk id="12" creationId="{AB741548-D120-B02A-A34F-8170D9C8F101}"/>
          </ac:grpSpMkLst>
        </pc:gr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1746717245" sldId="2076136811"/>
            <ac:grpSpMk id="17" creationId="{5048CF3A-CA92-FCF4-C29F-7966AFC214EA}"/>
          </ac:grpSpMkLst>
        </pc:gr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46717245" sldId="2076136811"/>
            <ac:picMk id="6" creationId="{B5AA8A3F-9766-E898-1EC9-4AF5EF3A5A8D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46717245" sldId="2076136811"/>
            <ac:picMk id="7" creationId="{E219870D-E2AD-8236-9C25-AFECB4D05CB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746717245" sldId="2076136811"/>
            <ac:picMk id="9" creationId="{6EF5A96C-29DC-635E-4537-4D3AB6A7D9C6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2451866234" sldId="207613682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2" creationId="{0E24B71F-528C-7E26-8932-440BD52B67F5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3" creationId="{C02CBF9A-B320-4BE1-CC9A-74113423A094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4" creationId="{FC21072C-30F6-7AF0-689F-905ED7B95E8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7" creationId="{481BEAFE-B9B6-1CBA-0AA7-872680D35311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11" creationId="{F020B5D0-24B3-4B2D-E254-A7202ED1A959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12" creationId="{C4A96956-9C0B-F065-E0EB-787A88C0D53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15" creationId="{4B61EE56-A962-982E-18A4-8B40DA7B172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451866234" sldId="2076136825"/>
            <ac:spMk id="16" creationId="{FC3838CB-7136-A02C-3405-D2D7ABCBE645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451866234" sldId="2076136825"/>
            <ac:picMk id="5" creationId="{240B78FC-B8F5-35C9-C120-0C276B371A80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451866234" sldId="2076136825"/>
            <ac:picMk id="9" creationId="{B140FF74-89DA-E6C8-8FC6-4CF455FF0E18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451866234" sldId="2076136825"/>
            <ac:picMk id="18" creationId="{8499DFA2-FBFF-8955-A7AA-9C656552BBA6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28348383" sldId="207613682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348383" sldId="2076136826"/>
            <ac:spMk id="2" creationId="{9092B787-AF73-E0AC-0078-0DB6A5B3302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348383" sldId="2076136826"/>
            <ac:spMk id="3" creationId="{4C9BC4E3-320F-6CF7-51DE-8C1E8CD60FE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348383" sldId="2076136826"/>
            <ac:spMk id="4" creationId="{3168BA80-1210-6660-33A8-1F435124CD91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348383" sldId="2076136826"/>
            <ac:spMk id="9" creationId="{14643110-E968-E287-F663-D569DF3EE07D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8348383" sldId="2076136826"/>
            <ac:spMk id="10" creationId="{9E17ED91-48E6-38D3-DAB8-6A96026D732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8348383" sldId="2076136826"/>
            <ac:picMk id="5" creationId="{BD78D9DC-DE85-1D73-336D-AEFB837CF4A4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8348383" sldId="2076136826"/>
            <ac:picMk id="6" creationId="{E5FCC91C-1A3A-DAC4-A8FE-8C99DFB8F2E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8348383" sldId="2076136826"/>
            <ac:picMk id="8" creationId="{93D70FFC-5D3E-0F6A-ABAF-269EC5D42F3E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586852073" sldId="207613682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86852073" sldId="2076136827"/>
            <ac:spMk id="2" creationId="{9092B787-AF73-E0AC-0078-0DB6A5B3302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86852073" sldId="2076136827"/>
            <ac:spMk id="3" creationId="{4C9BC4E3-320F-6CF7-51DE-8C1E8CD60FEF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86852073" sldId="2076136827"/>
            <ac:spMk id="4" creationId="{3168BA80-1210-6660-33A8-1F435124CD91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86852073" sldId="2076136827"/>
            <ac:spMk id="9" creationId="{14643110-E968-E287-F663-D569DF3EE07D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86852073" sldId="2076136827"/>
            <ac:spMk id="12" creationId="{A2FCC1B2-9C81-7E88-DB7A-7887072FC695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86852073" sldId="2076136827"/>
            <ac:spMk id="13" creationId="{7BE7EC08-911F-27B8-F499-FB36C97AD04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586852073" sldId="2076136827"/>
            <ac:picMk id="5" creationId="{8B95EC8F-F0AD-531C-0723-4CD0E6BD842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586852073" sldId="2076136827"/>
            <ac:picMk id="6" creationId="{0A7A772B-F1C3-1225-16D1-B9BB3AD394BA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586852073" sldId="2076136827"/>
            <ac:picMk id="11" creationId="{E96D3401-BEF6-6743-A56B-7C3116300371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342648739" sldId="214684618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2" creationId="{C40C2A86-6D7F-1A8D-50BA-890FFC88114B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3" creationId="{EEAFF38E-1AF1-EFFA-3B3E-BA97DA03100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4" creationId="{B4A04F42-A2CA-514B-7CEB-A7AB9EDFBE5C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14" creationId="{DF2F0CBF-8711-19A8-BA65-4B194DF36084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15" creationId="{99A5F741-5130-6838-EFE9-FC14FADB2BB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16" creationId="{F0978878-1308-7CBD-7952-380A0EE66C12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342648739" sldId="2146846180"/>
            <ac:spMk id="17" creationId="{6147A93B-2ADD-0FCE-1A55-DB9D6028A005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342648739" sldId="2146846180"/>
            <ac:picMk id="5" creationId="{54B6A9EB-195F-97B1-A6F5-9C4EF8DCF4B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342648739" sldId="2146846180"/>
            <ac:picMk id="13" creationId="{A0726390-D8C2-AB07-7361-BB7FE0F9B6BD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401692073" sldId="214684619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1692073" sldId="2146846194"/>
            <ac:spMk id="2" creationId="{00000000-0000-0000-0000-00000000000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1692073" sldId="2146846194"/>
            <ac:spMk id="7" creationId="{791CAA1C-9AA8-7D30-710A-25F39A865CEA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1692073" sldId="2146846194"/>
            <ac:spMk id="9" creationId="{1B0105D5-64EE-FC88-6E39-591DE3985E4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01692073" sldId="2146846194"/>
            <ac:spMk id="10" creationId="{90C1DFB8-289B-797A-992C-972351960F05}"/>
          </ac:spMkLst>
        </pc:s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401692073" sldId="2146846194"/>
            <ac:grpSpMk id="3" creationId="{1BDD1B0A-FC60-5258-D178-BDE7AECE53E6}"/>
          </ac:grpSpMkLst>
        </pc:gr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01692073" sldId="2146846194"/>
            <ac:picMk id="4" creationId="{9AA69E6B-2C52-D980-67F2-BFC68FBD31E4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01692073" sldId="2146846194"/>
            <ac:picMk id="5" creationId="{69F515B4-4478-71A4-3D7A-D5F6C3E85E45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01692073" sldId="2146846194"/>
            <ac:picMk id="8" creationId="{A1A41C97-6736-9430-515A-CDB6118615F1}"/>
          </ac:picMkLst>
        </pc:picChg>
      </pc:sldChg>
      <pc:sldChg chg="modSp mod modNotes">
        <pc:chgData name="Tammy Freese" userId="14393df6-8461-498f-bc7c-965fc858c3e8" providerId="ADAL" clId="{51874804-E87C-4ED3-B403-72113999A2C2}" dt="2023-12-08T16:27:56.010" v="108" actId="1076"/>
        <pc:sldMkLst>
          <pc:docMk/>
          <pc:sldMk cId="4234911030" sldId="214684619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4234911030" sldId="2146846195"/>
            <ac:spMk id="2" creationId="{FC401F43-8124-C49C-E5A3-9628B106E771}"/>
          </ac:spMkLst>
        </pc:spChg>
        <pc:picChg chg="mod">
          <ac:chgData name="Tammy Freese" userId="14393df6-8461-498f-bc7c-965fc858c3e8" providerId="ADAL" clId="{51874804-E87C-4ED3-B403-72113999A2C2}" dt="2023-12-08T16:27:56.010" v="108" actId="1076"/>
          <ac:picMkLst>
            <pc:docMk/>
            <pc:sldMk cId="4234911030" sldId="2146846195"/>
            <ac:picMk id="5" creationId="{475AD405-2847-924A-15F2-9524F385DB69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234911030" sldId="2146846195"/>
            <ac:picMk id="6" creationId="{16086DA4-9BCF-42C5-A18E-D633F0D6CF18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234911030" sldId="2146846195"/>
            <ac:picMk id="7" creationId="{19C72875-ABA4-ED9C-D104-C396387B1CC9}"/>
          </ac:picMkLst>
        </pc:picChg>
      </pc:sldChg>
      <pc:sldChg chg="del">
        <pc:chgData name="Tammy Freese" userId="14393df6-8461-498f-bc7c-965fc858c3e8" providerId="ADAL" clId="{51874804-E87C-4ED3-B403-72113999A2C2}" dt="2023-12-07T23:33:24.023" v="3" actId="2696"/>
        <pc:sldMkLst>
          <pc:docMk/>
          <pc:sldMk cId="3323938288" sldId="2146846197"/>
        </pc:sldMkLst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112604035" sldId="214684619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2" creationId="{20F5094F-8944-E4E9-A990-578BF002CA95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4" creationId="{8769CEA7-12F7-FF25-AC90-D82120C13EA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7" creationId="{5135CF28-4EBA-82AC-B52E-AB401AEC80C8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20" creationId="{75E4870E-2AA2-E7D4-D4A8-BDE8E2F69D89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21" creationId="{5170DD56-C328-5240-21F9-3C9B5B3F3E7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22" creationId="{D7DD8E99-7271-4AED-4180-D1289B04C34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12604035" sldId="2146846198"/>
            <ac:spMk id="23" creationId="{D43C4986-39CC-BA7C-2BAF-F03A1D8D284A}"/>
          </ac:spMkLst>
        </pc:spChg>
        <pc:grpChg chg="mod">
          <ac:chgData name="Tammy Freese" userId="14393df6-8461-498f-bc7c-965fc858c3e8" providerId="ADAL" clId="{51874804-E87C-4ED3-B403-72113999A2C2}" dt="2023-12-08T00:48:08.537" v="9"/>
          <ac:grpSpMkLst>
            <pc:docMk/>
            <pc:sldMk cId="112604035" sldId="2146846198"/>
            <ac:grpSpMk id="24" creationId="{8122D72A-C428-3C4A-80C1-5BED927F315B}"/>
          </ac:grpSpMkLst>
        </pc:gr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12604035" sldId="2146846198"/>
            <ac:picMk id="3" creationId="{06DB4E27-F707-53BB-8ECE-E1C8E1EBB9FD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12604035" sldId="2146846198"/>
            <ac:picMk id="5" creationId="{A156CB12-1079-F336-7130-6D7F618F977B}"/>
          </ac:picMkLst>
        </pc:pic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12604035" sldId="2146846198"/>
            <ac:picMk id="19" creationId="{8370637A-7E99-5EF6-E995-5166C3DC0572}"/>
          </ac:picMkLst>
        </pc:picChg>
      </pc:sldChg>
      <pc:sldChg chg="delSp modSp mod delAnim modNotes">
        <pc:chgData name="Tammy Freese" userId="14393df6-8461-498f-bc7c-965fc858c3e8" providerId="ADAL" clId="{51874804-E87C-4ED3-B403-72113999A2C2}" dt="2023-12-08T15:49:03.857" v="77" actId="20577"/>
        <pc:sldMkLst>
          <pc:docMk/>
          <pc:sldMk cId="593773893" sldId="2146846201"/>
        </pc:sldMkLst>
        <pc:spChg chg="mod">
          <ac:chgData name="Tammy Freese" userId="14393df6-8461-498f-bc7c-965fc858c3e8" providerId="ADAL" clId="{51874804-E87C-4ED3-B403-72113999A2C2}" dt="2023-12-08T15:49:03.857" v="77" actId="20577"/>
          <ac:spMkLst>
            <pc:docMk/>
            <pc:sldMk cId="593773893" sldId="2146846201"/>
            <ac:spMk id="8" creationId="{0FEAB540-4989-4523-23B4-D6CCCC39DB58}"/>
          </ac:spMkLst>
        </pc:spChg>
        <pc:picChg chg="del mod">
          <ac:chgData name="Tammy Freese" userId="14393df6-8461-498f-bc7c-965fc858c3e8" providerId="ADAL" clId="{51874804-E87C-4ED3-B403-72113999A2C2}" dt="2023-12-08T15:48:51.989" v="50" actId="478"/>
          <ac:picMkLst>
            <pc:docMk/>
            <pc:sldMk cId="593773893" sldId="2146846201"/>
            <ac:picMk id="2" creationId="{E14A6494-31AD-C7A5-B7F8-AF1E611E8D6A}"/>
          </ac:picMkLst>
        </pc:picChg>
      </pc:sldChg>
      <pc:sldChg chg="modSp delCm modNotes">
        <pc:chgData name="Tammy Freese" userId="14393df6-8461-498f-bc7c-965fc858c3e8" providerId="ADAL" clId="{51874804-E87C-4ED3-B403-72113999A2C2}" dt="2023-12-08T16:26:23.735" v="105"/>
        <pc:sldMkLst>
          <pc:docMk/>
          <pc:sldMk cId="867579225" sldId="214684620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867579225" sldId="2146846205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867579225" sldId="2146846205"/>
            <ac:spMk id="4" creationId="{5506185A-DC1F-EFE8-B1D5-FAEF04913087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867579225" sldId="2146846205"/>
            <ac:picMk id="8" creationId="{703DC479-79AC-0876-C927-89FD62520EC9}"/>
          </ac:picMkLst>
        </pc:picChg>
      </pc:sldChg>
      <pc:sldChg chg="modSp delCm modNotes">
        <pc:chgData name="Tammy Freese" userId="14393df6-8461-498f-bc7c-965fc858c3e8" providerId="ADAL" clId="{51874804-E87C-4ED3-B403-72113999A2C2}" dt="2023-12-08T16:26:40.927" v="107"/>
        <pc:sldMkLst>
          <pc:docMk/>
          <pc:sldMk cId="2106599429" sldId="2146846206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06599429" sldId="2146846206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106599429" sldId="2146846206"/>
            <ac:spMk id="4" creationId="{5506185A-DC1F-EFE8-B1D5-FAEF04913087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106599429" sldId="2146846206"/>
            <ac:picMk id="10" creationId="{A0C896E2-6300-76AE-B5B0-80DFF4EEE1C5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839" v="44" actId="27636"/>
        <pc:sldMkLst>
          <pc:docMk/>
          <pc:sldMk cId="982103943" sldId="214684620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982103943" sldId="2146846207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9.839" v="44" actId="27636"/>
          <ac:spMkLst>
            <pc:docMk/>
            <pc:sldMk cId="982103943" sldId="2146846207"/>
            <ac:spMk id="6" creationId="{AA13F36D-A77D-A280-6DCE-A7DC507E898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982103943" sldId="2146846207"/>
            <ac:picMk id="12" creationId="{728FEBB3-D913-A73F-5CF1-C060D38DDE3E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2595724278" sldId="2146846208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595724278" sldId="2146846208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595724278" sldId="2146846208"/>
            <ac:spMk id="6" creationId="{AA13F36D-A77D-A280-6DCE-A7DC507E898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595724278" sldId="2146846208"/>
            <ac:picMk id="3" creationId="{F86781C5-9289-6218-18DF-55FB1F004583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554490468" sldId="2146846209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554490468" sldId="2146846209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554490468" sldId="2146846209"/>
            <ac:spMk id="6" creationId="{AA13F36D-A77D-A280-6DCE-A7DC507E898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554490468" sldId="2146846209"/>
            <ac:picMk id="12" creationId="{728FEBB3-D913-A73F-5CF1-C060D38DDE3E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3864466648" sldId="2146846210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864466648" sldId="2146846210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3864466648" sldId="2146846210"/>
            <ac:spMk id="6" creationId="{AA13F36D-A77D-A280-6DCE-A7DC507E898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3864466648" sldId="2146846210"/>
            <ac:picMk id="12" creationId="{728FEBB3-D913-A73F-5CF1-C060D38DDE3E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1864740214" sldId="2146846211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864740214" sldId="2146846211"/>
            <ac:spMk id="2" creationId="{0F4CD134-BB5C-404B-9A14-098DDB06DD0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864740214" sldId="2146846211"/>
            <ac:spMk id="6" creationId="{AA13F36D-A77D-A280-6DCE-A7DC507E898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864740214" sldId="2146846211"/>
            <ac:picMk id="12" creationId="{728FEBB3-D913-A73F-5CF1-C060D38DDE3E}"/>
          </ac:picMkLst>
        </pc:picChg>
      </pc:sldChg>
      <pc:sldChg chg="delSp modSp mod delAnim modNotes">
        <pc:chgData name="Tammy Freese" userId="14393df6-8461-498f-bc7c-965fc858c3e8" providerId="ADAL" clId="{51874804-E87C-4ED3-B403-72113999A2C2}" dt="2023-12-08T15:49:19.388" v="89" actId="20577"/>
        <pc:sldMkLst>
          <pc:docMk/>
          <pc:sldMk cId="4008173145" sldId="2146846212"/>
        </pc:sldMkLst>
        <pc:spChg chg="mod">
          <ac:chgData name="Tammy Freese" userId="14393df6-8461-498f-bc7c-965fc858c3e8" providerId="ADAL" clId="{51874804-E87C-4ED3-B403-72113999A2C2}" dt="2023-12-08T15:49:19.388" v="89" actId="20577"/>
          <ac:spMkLst>
            <pc:docMk/>
            <pc:sldMk cId="4008173145" sldId="2146846212"/>
            <ac:spMk id="8" creationId="{0FEAB540-4989-4523-23B4-D6CCCC39DB58}"/>
          </ac:spMkLst>
        </pc:spChg>
        <pc:picChg chg="del mod">
          <ac:chgData name="Tammy Freese" userId="14393df6-8461-498f-bc7c-965fc858c3e8" providerId="ADAL" clId="{51874804-E87C-4ED3-B403-72113999A2C2}" dt="2023-12-08T15:49:14.647" v="78" actId="478"/>
          <ac:picMkLst>
            <pc:docMk/>
            <pc:sldMk cId="4008173145" sldId="2146846212"/>
            <ac:picMk id="2" creationId="{39AED33F-504B-73FB-C28F-729E33DF8D98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2581580438" sldId="2146846213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581580438" sldId="2146846213"/>
            <ac:spMk id="6" creationId="{AA13F36D-A77D-A280-6DCE-A7DC507E8983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581580438" sldId="2146846213"/>
            <ac:spMk id="8" creationId="{0FEAB540-4989-4523-23B4-D6CCCC39DB58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581580438" sldId="2146846213"/>
            <ac:picMk id="12" creationId="{728FEBB3-D913-A73F-5CF1-C060D38DDE3E}"/>
          </ac:picMkLst>
        </pc:picChg>
      </pc:sldChg>
      <pc:sldChg chg="modSp mod modNotes">
        <pc:chgData name="Tammy Freese" userId="14393df6-8461-498f-bc7c-965fc858c3e8" providerId="ADAL" clId="{51874804-E87C-4ED3-B403-72113999A2C2}" dt="2023-12-08T00:48:09.886" v="46" actId="27636"/>
        <pc:sldMkLst>
          <pc:docMk/>
          <pc:sldMk cId="550009748" sldId="2146846214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550009748" sldId="2146846214"/>
            <ac:spMk id="2" creationId="{C696B5B9-3AF5-AB6A-6396-BB3837FDFF08}"/>
          </ac:spMkLst>
        </pc:spChg>
        <pc:spChg chg="mod">
          <ac:chgData name="Tammy Freese" userId="14393df6-8461-498f-bc7c-965fc858c3e8" providerId="ADAL" clId="{51874804-E87C-4ED3-B403-72113999A2C2}" dt="2023-12-08T00:48:09.886" v="46" actId="27636"/>
          <ac:spMkLst>
            <pc:docMk/>
            <pc:sldMk cId="550009748" sldId="2146846214"/>
            <ac:spMk id="3" creationId="{96C9A931-2A5D-DD7E-1B33-9EDF1235BF1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550009748" sldId="2146846214"/>
            <ac:picMk id="6" creationId="{D22FE8FC-1841-FFF4-6DBB-DE17BDED9C9D}"/>
          </ac:picMkLst>
        </pc:picChg>
      </pc:sldChg>
      <pc:sldChg chg="modSp modNotes">
        <pc:chgData name="Tammy Freese" userId="14393df6-8461-498f-bc7c-965fc858c3e8" providerId="ADAL" clId="{51874804-E87C-4ED3-B403-72113999A2C2}" dt="2023-12-08T00:48:08.537" v="9"/>
        <pc:sldMkLst>
          <pc:docMk/>
          <pc:sldMk cId="2295446062" sldId="2146846215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2295446062" sldId="2146846215"/>
            <ac:spMk id="2" creationId="{C432C947-E8D5-4190-8C82-434806BE4FF3}"/>
          </ac:spMkLst>
        </pc:spChg>
        <pc:graphicFrameChg chg="mod">
          <ac:chgData name="Tammy Freese" userId="14393df6-8461-498f-bc7c-965fc858c3e8" providerId="ADAL" clId="{51874804-E87C-4ED3-B403-72113999A2C2}" dt="2023-12-08T00:48:08.537" v="9"/>
          <ac:graphicFrameMkLst>
            <pc:docMk/>
            <pc:sldMk cId="2295446062" sldId="2146846215"/>
            <ac:graphicFrameMk id="9" creationId="{0510C223-DB6B-4F02-9196-B55E7495774B}"/>
          </ac:graphicFrameMkLst>
        </pc:graphicFrame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2295446062" sldId="2146846215"/>
            <ac:picMk id="4" creationId="{F28D53C5-709F-76DF-CDA2-13BA09A485E1}"/>
          </ac:picMkLst>
        </pc:picChg>
      </pc:sldChg>
      <pc:sldChg chg="delSp modSp delDesignElem">
        <pc:chgData name="Tammy Freese" userId="14393df6-8461-498f-bc7c-965fc858c3e8" providerId="ADAL" clId="{51874804-E87C-4ED3-B403-72113999A2C2}" dt="2023-12-08T00:48:08.537" v="9"/>
        <pc:sldMkLst>
          <pc:docMk/>
          <pc:sldMk cId="465868210" sldId="2146846216"/>
        </pc:sldMkLst>
        <pc:spChg chg="del mod">
          <ac:chgData name="Tammy Freese" userId="14393df6-8461-498f-bc7c-965fc858c3e8" providerId="ADAL" clId="{51874804-E87C-4ED3-B403-72113999A2C2}" dt="2023-12-08T00:48:08.537" v="9"/>
          <ac:spMkLst>
            <pc:docMk/>
            <pc:sldMk cId="465868210" sldId="2146846216"/>
            <ac:spMk id="10" creationId="{42A4FC2C-047E-45A5-965D-8E1E3BF09BC6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465868210" sldId="2146846216"/>
            <ac:picMk id="5" creationId="{B16EB001-F759-89B3-7EA1-217684B3E559}"/>
          </ac:picMkLst>
        </pc:picChg>
      </pc:sldChg>
      <pc:sldChg chg="modSp delCm modNotes">
        <pc:chgData name="Tammy Freese" userId="14393df6-8461-498f-bc7c-965fc858c3e8" providerId="ADAL" clId="{51874804-E87C-4ED3-B403-72113999A2C2}" dt="2023-12-08T00:48:08.537" v="9"/>
        <pc:sldMkLst>
          <pc:docMk/>
          <pc:sldMk cId="1064350747" sldId="2146846217"/>
        </pc:sld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064350747" sldId="2146846217"/>
            <ac:spMk id="2" creationId="{943150FD-E134-43F3-B237-3044F7254E05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064350747" sldId="2146846217"/>
            <ac:spMk id="3" creationId="{48ACA5D3-E992-E6B4-8FF1-D97A8B604B40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k cId="1064350747" sldId="2146846217"/>
            <ac:spMk id="4" creationId="{5930916E-BB44-B392-1F0F-F89BEFDEB5F3}"/>
          </ac:spMkLst>
        </pc:spChg>
        <pc:picChg chg="mod">
          <ac:chgData name="Tammy Freese" userId="14393df6-8461-498f-bc7c-965fc858c3e8" providerId="ADAL" clId="{51874804-E87C-4ED3-B403-72113999A2C2}" dt="2023-12-08T00:48:08.537" v="9"/>
          <ac:picMkLst>
            <pc:docMk/>
            <pc:sldMk cId="1064350747" sldId="2146846217"/>
            <ac:picMk id="6" creationId="{6F5B4217-C1B7-1E5E-D09D-D6A7EE504C49}"/>
          </ac:picMkLst>
        </pc:picChg>
      </pc:sldChg>
      <pc:sldMasterChg chg="modSp delSldLayout modSldLayout">
        <pc:chgData name="Tammy Freese" userId="14393df6-8461-498f-bc7c-965fc858c3e8" providerId="ADAL" clId="{51874804-E87C-4ED3-B403-72113999A2C2}" dt="2023-12-08T00:48:08.537" v="9"/>
        <pc:sldMasterMkLst>
          <pc:docMk/>
          <pc:sldMasterMk cId="3388098181" sldId="2147483660"/>
        </pc:sldMasterMkLst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asterMk cId="3388098181" sldId="2147483660"/>
            <ac:spMk id="2" creationId="{B7C5A3F9-CCC5-7E46-B1A0-2F69B8D64698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asterMk cId="3388098181" sldId="2147483660"/>
            <ac:spMk id="3" creationId="{CF90A22A-0ABA-6543-8E62-F0122EA93046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asterMk cId="3388098181" sldId="2147483660"/>
            <ac:spMk id="4" creationId="{76B284F4-53E0-AE4B-9CA6-3F31EB94375E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asterMk cId="3388098181" sldId="2147483660"/>
            <ac:spMk id="5" creationId="{AF3594A6-1E2E-8349-8491-E901529838EB}"/>
          </ac:spMkLst>
        </pc:spChg>
        <pc:spChg chg="mod">
          <ac:chgData name="Tammy Freese" userId="14393df6-8461-498f-bc7c-965fc858c3e8" providerId="ADAL" clId="{51874804-E87C-4ED3-B403-72113999A2C2}" dt="2023-12-08T00:48:08.537" v="9"/>
          <ac:spMkLst>
            <pc:docMk/>
            <pc:sldMasterMk cId="3388098181" sldId="2147483660"/>
            <ac:spMk id="6" creationId="{D7F697BD-F7C5-2545-BCFD-F130CA25A6D3}"/>
          </ac:spMkLst>
        </pc:sp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2208707252" sldId="2147483661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208707252" sldId="2147483661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208707252" sldId="2147483661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2208707252" sldId="2147483661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409499581" sldId="2147483662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09499581" sldId="2147483662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09499581" sldId="2147483662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09499581" sldId="2147483662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409499581" sldId="2147483662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865163205" sldId="2147483663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865163205" sldId="2147483663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865163205" sldId="2147483663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865163205" sldId="2147483663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865163205" sldId="2147483663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73091678" sldId="2147483664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73091678" sldId="2147483664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73091678" sldId="2147483664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73091678" sldId="2147483664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73091678" sldId="2147483664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313620586" sldId="2147483665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313620586" sldId="2147483665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313620586" sldId="2147483665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313620586" sldId="2147483665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155942811" sldId="2147483666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155942811" sldId="2147483666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155942811" sldId="2147483666"/>
              <ac:spMk id="4" creationId="{80B405EF-2F46-E34A-AC54-502BE3E2E962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155942811" sldId="2147483666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925168532" sldId="2147483667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925168532" sldId="2147483667"/>
              <ac:spMk id="8" creationId="{65CEE394-D01F-4143-830E-68D5B6D22A75}"/>
            </ac:spMkLst>
          </pc:sp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3008143523" sldId="2147483668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008143523" sldId="2147483668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008143523" sldId="2147483668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3008143523" sldId="2147483668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956435205" sldId="2147483669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956435205" sldId="2147483669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956435205" sldId="2147483669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956435205" sldId="2147483669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956435205" sldId="2147483669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4086254898" sldId="2147483670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086254898" sldId="2147483670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086254898" sldId="2147483670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086254898" sldId="2147483670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4086254898" sldId="2147483670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723691977" sldId="2147483671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723691977" sldId="2147483671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723691977" sldId="2147483671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723691977" sldId="2147483671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723691977" sldId="2147483671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603051355" sldId="2147483672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603051355" sldId="2147483672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603051355" sldId="2147483672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603051355" sldId="2147483672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3524598385" sldId="2147483673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524598385" sldId="2147483673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524598385" sldId="2147483673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3524598385" sldId="2147483673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094676847" sldId="2147483674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094676847" sldId="2147483674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094676847" sldId="2147483674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094676847" sldId="2147483674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094676847" sldId="2147483674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4240616023" sldId="2147483675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4240616023" sldId="2147483675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4240616023" sldId="2147483675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4240616023" sldId="2147483675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4240616023" sldId="2147483675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68433078" sldId="2147483676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68433078" sldId="2147483676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68433078" sldId="2147483676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68433078" sldId="2147483676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68433078" sldId="2147483676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424690185" sldId="2147483677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424690185" sldId="2147483677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424690185" sldId="2147483677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424690185" sldId="2147483677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948733414" sldId="2147483678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948733414" sldId="2147483678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948733414" sldId="2147483678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948733414" sldId="2147483678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56684310" sldId="2147483679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56684310" sldId="2147483679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56684310" sldId="2147483679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56684310" sldId="2147483679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56684310" sldId="2147483679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85477638" sldId="2147483680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85477638" sldId="2147483680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85477638" sldId="2147483680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85477638" sldId="2147483680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85477638" sldId="2147483680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849088017" sldId="2147483681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849088017" sldId="2147483681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849088017" sldId="2147483681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849088017" sldId="2147483681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849088017" sldId="2147483681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409678017" sldId="2147483682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409678017" sldId="2147483682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409678017" sldId="2147483682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409678017" sldId="2147483682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3961830017" sldId="2147483683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961830017" sldId="2147483683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961830017" sldId="2147483683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3961830017" sldId="2147483683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614776458" sldId="2147483684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614776458" sldId="2147483684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614776458" sldId="2147483684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614776458" sldId="2147483684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614776458" sldId="2147483684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358973673" sldId="2147483685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358973673" sldId="2147483685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358973673" sldId="2147483685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358973673" sldId="2147483685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358973673" sldId="2147483685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027490658" sldId="2147483686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027490658" sldId="2147483686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027490658" sldId="2147483686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027490658" sldId="2147483686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027490658" sldId="2147483686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639158802" sldId="2147483687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639158802" sldId="2147483687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639158802" sldId="2147483687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639158802" sldId="2147483687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4229539374" sldId="2147483688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229539374" sldId="2147483688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229539374" sldId="2147483688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4229539374" sldId="2147483688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1691413595" sldId="2147483689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691413595" sldId="2147483689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691413595" sldId="2147483689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1691413595" sldId="2147483689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1691413595" sldId="2147483689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012786583" sldId="2147483690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012786583" sldId="2147483690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012786583" sldId="2147483690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012786583" sldId="2147483690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012786583" sldId="2147483690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426506087" sldId="2147483691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426506087" sldId="2147483691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426506087" sldId="2147483691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426506087" sldId="2147483691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426506087" sldId="2147483691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244531102" sldId="2147483692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244531102" sldId="2147483692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244531102" sldId="2147483692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244531102" sldId="2147483692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286989263" sldId="2147483693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86989263" sldId="2147483693"/>
              <ac:spMk id="2" creationId="{14C9BAAF-BAC3-0245-ABF3-5256A3DC36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86989263" sldId="2147483693"/>
              <ac:spMk id="3" creationId="{8AEC1E54-18F1-1B45-BDB6-9D25ACA8F38B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286989263" sldId="2147483693"/>
              <ac:picMk id="8" creationId="{EDB309A0-8A0C-FE4A-B176-42C5A1F48AE5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143653273" sldId="2147483694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143653273" sldId="2147483694"/>
              <ac:spMk id="2" creationId="{C02ECA98-F5CF-9E44-8E9D-06484888D21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143653273" sldId="2147483694"/>
              <ac:spMk id="3" creationId="{068C14F3-E29B-FD4C-92BA-4CB686AA51A4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143653273" sldId="2147483694"/>
              <ac:spMk id="14" creationId="{0BC69D56-1621-8147-B991-8A411DCD9D74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143653273" sldId="2147483694"/>
              <ac:picMk id="8" creationId="{B18A2ED8-1B2C-1D47-A7DF-E561BE2730A4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3937332318" sldId="2147483695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937332318" sldId="2147483695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937332318" sldId="2147483695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3937332318" sldId="2147483695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3937332318" sldId="2147483695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2482975732" sldId="2147483696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482975732" sldId="2147483696"/>
              <ac:spMk id="2" creationId="{C1FA6FA8-482B-D542-8D26-DA4A6A06FE8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482975732" sldId="2147483696"/>
              <ac:spMk id="4" creationId="{80B405EF-2F46-E34A-AC54-502BE3E2E96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2482975732" sldId="2147483696"/>
              <ac:spMk id="10" creationId="{07AE7FB5-9DFC-D745-B73A-97A2C8D677E5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2482975732" sldId="2147483696"/>
              <ac:picMk id="9" creationId="{01C8FCBD-666F-E04D-9A29-BBB8307EEF49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2041757076" sldId="2147483697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041757076" sldId="2147483697"/>
              <ac:spMk id="8" creationId="{65CEE394-D01F-4143-830E-68D5B6D22A7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1005429661" sldId="2147483706"/>
              <pc:sldLayoutMk cId="2041757076" sldId="2147483697"/>
              <ac:spMk id="9" creationId="{8AF2C8D2-0B64-824D-A4A7-64CE56372198}"/>
            </ac:spMkLst>
          </pc:s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2041757076" sldId="2147483697"/>
              <ac:picMk id="7" creationId="{55A78CE0-7C00-7140-B2EE-BBE51C1F6286}"/>
            </ac:picMkLst>
          </pc:pic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1153306868" sldId="2147483699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1153306868" sldId="2147483699"/>
              <ac:spMk id="2" creationId="{26ED9FD6-4A0F-41F1-B7E8-364D85AF0BCB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1153306868" sldId="2147483699"/>
              <ac:spMk id="3" creationId="{B30F9192-F444-4316-ABA1-12E75FA61473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1153306868" sldId="2147483699"/>
              <ac:spMk id="4" creationId="{E9727BEB-0C73-4271-B035-E1576E55248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1153306868" sldId="2147483699"/>
              <ac:spMk id="5" creationId="{2EC5D8F3-05EC-47B6-A6E0-9D81976A17F2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1153306868" sldId="2147483699"/>
              <ac:spMk id="6" creationId="{DA145CFE-FF2E-4E1A-8D4C-2ADB201D660F}"/>
            </ac:spMkLst>
          </pc:spChg>
        </pc:sldLayoutChg>
        <pc:sldLayoutChg chg="del">
          <pc:chgData name="Tammy Freese" userId="14393df6-8461-498f-bc7c-965fc858c3e8" providerId="ADAL" clId="{51874804-E87C-4ED3-B403-72113999A2C2}" dt="2023-12-07T23:33:45.185" v="6" actId="2696"/>
          <pc:sldLayoutMkLst>
            <pc:docMk/>
            <pc:sldMasterMk cId="3388098181" sldId="2147483660"/>
            <pc:sldLayoutMk cId="320593186" sldId="2147483701"/>
          </pc:sldLayoutMkLst>
        </pc:sldLayoutChg>
        <pc:sldLayoutChg chg="del">
          <pc:chgData name="Tammy Freese" userId="14393df6-8461-498f-bc7c-965fc858c3e8" providerId="ADAL" clId="{51874804-E87C-4ED3-B403-72113999A2C2}" dt="2023-12-07T23:33:45.185" v="6" actId="2696"/>
          <pc:sldLayoutMkLst>
            <pc:docMk/>
            <pc:sldMasterMk cId="3388098181" sldId="2147483660"/>
            <pc:sldLayoutMk cId="2345459494" sldId="2147483702"/>
          </pc:sldLayoutMkLst>
        </pc:sldLayoutChg>
        <pc:sldLayoutChg chg="del">
          <pc:chgData name="Tammy Freese" userId="14393df6-8461-498f-bc7c-965fc858c3e8" providerId="ADAL" clId="{51874804-E87C-4ED3-B403-72113999A2C2}" dt="2023-12-07T23:33:45.185" v="6" actId="2696"/>
          <pc:sldLayoutMkLst>
            <pc:docMk/>
            <pc:sldMasterMk cId="3388098181" sldId="2147483660"/>
            <pc:sldLayoutMk cId="2621327640" sldId="2147483703"/>
          </pc:sldLayoutMkLst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3873681586" sldId="2147483704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873681586" sldId="2147483704"/>
              <ac:spMk id="35" creationId="{4251B904-3DD3-3D47-BBD7-1D4AFE49FA83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3873681586" sldId="2147483704"/>
              <ac:spMk id="36" creationId="{E000646E-66C1-D94F-AE64-70359E5E2329}"/>
            </ac:spMkLst>
          </pc:spChg>
        </pc:sldLayoutChg>
        <pc:sldLayoutChg chg="mo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3388098181" sldId="2147483660"/>
            <pc:sldLayoutMk cId="415821962" sldId="2147483705"/>
          </pc:sldLayoutMkLst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2" creationId="{C4F81B50-890C-D341-BB8E-A1A2BBD86E0E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8" creationId="{F997FB8B-39FD-814E-99F6-55C239257F6E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9" creationId="{2FECDA4E-ED8D-3841-8294-8023874554C3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11" creationId="{2A329209-52CF-5D4A-83BE-563F5D865DE1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14" creationId="{B8875B62-E8EE-2140-AD4A-009F303761C5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15" creationId="{1A856345-6C9A-EB47-A26A-1341CAC7BAAB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16" creationId="{EE3EFDC8-B491-4A41-9D85-71040528A1A7}"/>
            </ac:spMkLst>
          </pc:spChg>
          <pc:spChg chg="mod">
            <ac:chgData name="Tammy Freese" userId="14393df6-8461-498f-bc7c-965fc858c3e8" providerId="ADAL" clId="{51874804-E87C-4ED3-B403-72113999A2C2}" dt="2023-12-08T00:48:08.537" v="9"/>
            <ac:spMkLst>
              <pc:docMk/>
              <pc:sldMasterMk cId="3388098181" sldId="2147483660"/>
              <pc:sldLayoutMk cId="415821962" sldId="2147483705"/>
              <ac:spMk id="17" creationId="{8E78084D-1213-E04F-9B67-56B7A28A8649}"/>
            </ac:spMkLst>
          </pc:spChg>
          <pc:grpChg chg="mod">
            <ac:chgData name="Tammy Freese" userId="14393df6-8461-498f-bc7c-965fc858c3e8" providerId="ADAL" clId="{51874804-E87C-4ED3-B403-72113999A2C2}" dt="2023-12-08T00:48:08.537" v="9"/>
            <ac:grpSpMkLst>
              <pc:docMk/>
              <pc:sldMasterMk cId="3388098181" sldId="2147483660"/>
              <pc:sldLayoutMk cId="415821962" sldId="2147483705"/>
              <ac:grpSpMk id="10" creationId="{3C37FA42-A89B-5648-8F72-21F24879C50D}"/>
            </ac:grpSpMkLst>
          </pc:grp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415821962" sldId="2147483705"/>
              <ac:picMk id="18" creationId="{199CEFC8-C2C1-5E40-B13B-35DDB0481AB6}"/>
            </ac:picMkLst>
          </pc:pic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415821962" sldId="2147483705"/>
              <ac:picMk id="19" creationId="{8B1D9C3A-7FED-9A4E-9049-C223F4A52102}"/>
            </ac:picMkLst>
          </pc:picChg>
          <pc:picChg chg="mo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3388098181" sldId="2147483660"/>
              <pc:sldLayoutMk cId="415821962" sldId="2147483705"/>
              <ac:picMk id="20" creationId="{87CF2EA6-3030-224A-A254-12B2D85CBAF1}"/>
            </ac:picMkLst>
          </pc:picChg>
        </pc:sldLayoutChg>
      </pc:sldMasterChg>
      <pc:sldMasterChg chg="modSldLayout">
        <pc:chgData name="Tammy Freese" userId="14393df6-8461-498f-bc7c-965fc858c3e8" providerId="ADAL" clId="{51874804-E87C-4ED3-B403-72113999A2C2}" dt="2023-12-08T00:48:08.537" v="9"/>
        <pc:sldMasterMkLst>
          <pc:docMk/>
          <pc:sldMasterMk cId="1005429661" sldId="2147483706"/>
        </pc:sldMasterMkLst>
        <pc:sldLayoutChg chg="addSp">
          <pc:chgData name="Tammy Freese" userId="14393df6-8461-498f-bc7c-965fc858c3e8" providerId="ADAL" clId="{51874804-E87C-4ED3-B403-72113999A2C2}" dt="2023-12-08T00:48:08.537" v="9"/>
          <pc:sldLayoutMkLst>
            <pc:docMk/>
            <pc:sldMasterMk cId="1005429661" sldId="2147483706"/>
            <pc:sldLayoutMk cId="899819184" sldId="2147483707"/>
          </pc:sldLayoutMkLst>
          <pc:picChg chg="add">
            <ac:chgData name="Tammy Freese" userId="14393df6-8461-498f-bc7c-965fc858c3e8" providerId="ADAL" clId="{51874804-E87C-4ED3-B403-72113999A2C2}" dt="2023-12-08T00:48:08.537" v="9"/>
            <ac:picMkLst>
              <pc:docMk/>
              <pc:sldMasterMk cId="1005429661" sldId="2147483706"/>
              <pc:sldLayoutMk cId="899819184" sldId="2147483707"/>
              <ac:picMk id="7" creationId="{14D01616-A99F-4D90-32FE-33550F9B40AF}"/>
            </ac:picMkLst>
          </pc:picChg>
        </pc:sldLayoutChg>
      </pc:sldMasterChg>
    </pc:docChg>
  </pc:docChgLst>
</pc:chgInfo>
</file>

<file path=ppt/comments/modernComment_129_3C3AB2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9805CE-CDB5-4B9E-B608-44427501A7E5}" authorId="{E975E6ED-9FAF-C0BA-E1F8-0D2E4B6B4275}" status="resolved" created="2023-11-03T14:43:34.2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10479830" sldId="297"/>
      <ac:spMk id="3" creationId="{AC44F993-B341-7546-A9D0-C7CCAF6C54B9}"/>
    </ac:deMkLst>
    <p188:replyLst>
      <p188:reply id="{92273937-2B06-442F-80E1-A2538410D3A2}" authorId="{1E2488CB-62C6-246B-1ED3-47D601464ED8}" created="2023-11-09T15:18:51.114">
        <p188:txBody>
          <a:bodyPr/>
          <a:lstStyle/>
          <a:p>
            <a:r>
              <a:rPr lang="en-US"/>
              <a:t>I've linked the Family Entrepreneur  to the website.</a:t>
            </a:r>
          </a:p>
        </p188:txBody>
      </p188:reply>
    </p188:replyLst>
    <p188:txBody>
      <a:bodyPr/>
      <a:lstStyle/>
      <a:p>
        <a:r>
          <a:rPr lang="en-US"/>
          <a:t>Update link to new rewards flier once its finished.
I'm not sure where the Family Entrepreneur pin should link to</a:t>
        </a:r>
      </a:p>
    </p188:txBody>
  </p188:cm>
</p188:cmLst>
</file>

<file path=ppt/comments/modernComment_133_8837FE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8A4625-EA2C-4283-A1D8-A7C71B7E399A}" authorId="{E975E6ED-9FAF-C0BA-E1F8-0D2E4B6B4275}" status="resolved" created="2023-11-03T15:11:02.82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85370915" sldId="307"/>
      <ac:spMk id="3" creationId="{AC44F993-B341-7546-A9D0-C7CCAF6C54B9}"/>
    </ac:deMkLst>
    <p188:txBody>
      <a:bodyPr/>
      <a:lstStyle/>
      <a:p>
        <a:r>
          <a:rPr lang="en-US"/>
          <a:t>Link to DC Family Guide on website (once created)
Add Basic Information on DC - new for 2024, opens feb 1st, use to take booth credit card payments and online sales, other?</a:t>
        </a:r>
      </a:p>
    </p188:txBody>
  </p188:cm>
</p188:cmLst>
</file>

<file path=ppt/comments/modernComment_162_C0C575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4737AE-5C58-4832-9B9E-2D88E367D489}" authorId="{54B3D79B-26F8-1DB3-ADA6-391FC4D155DD}" created="2023-11-14T15:50:35.392">
    <pc:sldMkLst xmlns:pc="http://schemas.microsoft.com/office/powerpoint/2013/main/command">
      <pc:docMk/>
      <pc:sldMk cId="3234166087" sldId="354"/>
    </pc:sldMkLst>
    <p188:txBody>
      <a:bodyPr/>
      <a:lstStyle/>
      <a:p>
        <a:r>
          <a:rPr lang="en-US"/>
          <a:t>Where would I find an image of this year's badges?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9ADBAB-D8CE-4300-8440-34FFA85C088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AA5598-CAF2-44EB-AE12-77321B1D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3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0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468EF-DA85-4017-8EC8-405AB66DA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468EF-DA85-4017-8EC8-405AB66DA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3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7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9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5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7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74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8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3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468EF-DA85-4017-8EC8-405AB66DA3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64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Girl Scout Display Light" panose="02020003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0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3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sz="1800" dirty="0">
              <a:latin typeface="Girl Scout Display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5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7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>
              <a:latin typeface="Girl Scout Display Light"/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17">
              <a:defRPr/>
            </a:pPr>
            <a:fld id="{3CAA5598-CAF2-44EB-AE12-77321B1DA8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17"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663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3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50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4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r>
              <a:rPr lang="en-US" sz="1900">
                <a:latin typeface="Girl Scout Display Light" panose="02020003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9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71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41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5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32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Girl Scout Display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3CAA5598-CAF2-44EB-AE12-77321B1DA8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15692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3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92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19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72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1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00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86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Girl Scout Display Light" panose="02020003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70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38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D6D84-A646-E642-963F-FEAA763E1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407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6525" y="685800"/>
            <a:ext cx="4044950" cy="3033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B782-5051-4D47-884F-4E0415685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14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6525" y="685800"/>
            <a:ext cx="4044950" cy="3033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aseline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83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20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6525" y="685800"/>
            <a:ext cx="4044950" cy="3033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B782-5051-4D47-884F-4E0415685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481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D6D84-A646-E642-963F-FEAA763E1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50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6525" y="685800"/>
            <a:ext cx="4044950" cy="3033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B782-5051-4D47-884F-4E0415685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408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B782-5051-4D47-884F-4E041568556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57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B782-5051-4D47-884F-4E041568556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7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636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D6D84-A646-E642-963F-FEAA763E1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118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16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D6D84-A646-E642-963F-FEAA763E1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349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D6D84-A646-E642-963F-FEAA763E1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9830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D6D84-A646-E642-963F-FEAA763E1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rl Scout Display Light" panose="02020003000000000000" pitchFamily="18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rl Scout Display Light" panose="02020003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158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sz="1800" dirty="0">
              <a:latin typeface="Cambr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13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19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0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468EF-DA85-4017-8EC8-405AB66DA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5598-CAF2-44EB-AE12-77321B1DA8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14D01616-A99F-4D90-32FE-33550F9B4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1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68630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109822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100701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79020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| Faded Mosa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97D4-FA4C-1741-8CE0-31EA178D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91CCDB-B024-8747-B233-CAD1CBC7A9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6">
            <a:extLst>
              <a:ext uri="{FF2B5EF4-FFF2-40B4-BE49-F238E27FC236}">
                <a16:creationId xmlns:a16="http://schemas.microsoft.com/office/drawing/2014/main" id="{4251B904-3DD3-3D47-BBD7-1D4AFE49FA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501" y="-1"/>
            <a:ext cx="8809781" cy="3429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tx1"/>
                </a:solidFill>
                <a:latin typeface="Girl Scout Text Book" panose="02020003000000000000" pitchFamily="18" charset="0"/>
              </a:defRPr>
            </a:lvl1pPr>
          </a:lstStyle>
          <a:p>
            <a:pPr lvl="0"/>
            <a:r>
              <a:rPr lang="en-US"/>
              <a:t>Type here to enter the presentation section name.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E000646E-66C1-D94F-AE64-70359E5E2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449" y="6652549"/>
            <a:ext cx="5673297" cy="2061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 i="0">
                <a:solidFill>
                  <a:schemeClr val="tx1"/>
                </a:solidFill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©2021 Girl Scouts of the USA. All Rights Reserved.  Not for public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2469174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| Girl Scou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37FA42-A89B-5648-8F72-21F24879C50D}"/>
              </a:ext>
            </a:extLst>
          </p:cNvPr>
          <p:cNvGrpSpPr/>
          <p:nvPr userDrawn="1"/>
        </p:nvGrpSpPr>
        <p:grpSpPr>
          <a:xfrm>
            <a:off x="0" y="6608355"/>
            <a:ext cx="9144000" cy="254857"/>
            <a:chOff x="0" y="4956265"/>
            <a:chExt cx="9144000" cy="1911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329209-52CF-5D4A-83BE-563F5D865D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91462" y="4956265"/>
              <a:ext cx="191143" cy="191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b="0" i="0">
                <a:solidFill>
                  <a:schemeClr val="bg1"/>
                </a:solidFill>
                <a:latin typeface="Girl Scout Display Light" panose="02020003000000000000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875B62-E8EE-2140-AD4A-009F303761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82604" y="4956265"/>
              <a:ext cx="191143" cy="1911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b="0" i="0">
                <a:solidFill>
                  <a:schemeClr val="bg1"/>
                </a:solidFill>
                <a:latin typeface="Girl Scout Display Light" panose="02020003000000000000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856345-6C9A-EB47-A26A-1341CAC7BA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73746" y="4956265"/>
              <a:ext cx="470254" cy="191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b="0" i="0">
                <a:solidFill>
                  <a:schemeClr val="bg1"/>
                </a:solidFill>
                <a:latin typeface="Girl Scout Display Light" panose="02020003000000000000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3EFDC8-B491-4A41-9D85-71040528A1A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4956265"/>
              <a:ext cx="8119809" cy="191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b="0" i="0">
                <a:solidFill>
                  <a:schemeClr val="bg1"/>
                </a:solidFill>
                <a:latin typeface="Girl Scout Display Light" panose="02020003000000000000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78084D-1213-E04F-9B67-56B7A28A86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01073" y="4956265"/>
              <a:ext cx="191143" cy="191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b="0" i="0">
                <a:solidFill>
                  <a:schemeClr val="bg1"/>
                </a:solidFill>
                <a:latin typeface="Girl Scout Display Light" panose="02020003000000000000" pitchFamily="18" charset="0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99CEFC8-C2C1-5E40-B13B-35DDB0481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3637" y="4981114"/>
              <a:ext cx="146304" cy="14630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B1D9C3A-7FED-9A4E-9049-C223F4A52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17203" y="4982552"/>
              <a:ext cx="137160" cy="13716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7CF2EA6-3030-224A-A254-12B2D85CB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40048" y="4983256"/>
              <a:ext cx="100871" cy="13716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97D4-FA4C-1741-8CE0-31EA178D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91CCDB-B024-8747-B233-CAD1CBC7A9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97FB8B-39FD-814E-99F6-55C239257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449" y="6652549"/>
            <a:ext cx="5673297" cy="2061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 i="0">
                <a:solidFill>
                  <a:schemeClr val="tx1"/>
                </a:solidFill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©2021 Girl Scouts of the USA. All Rights Reserved.  Not for public distribution.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81B50-890C-D341-BB8E-A1A2BBD86E0E}"/>
              </a:ext>
            </a:extLst>
          </p:cNvPr>
          <p:cNvSpPr txBox="1"/>
          <p:nvPr userDrawn="1"/>
        </p:nvSpPr>
        <p:spPr>
          <a:xfrm>
            <a:off x="9290198" y="5954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rtlCol="0" anchor="ctr">
            <a:noAutofit/>
          </a:bodyPr>
          <a:lstStyle/>
          <a:p>
            <a:pPr algn="l"/>
            <a:endParaRPr lang="en-US" sz="1013" b="0" i="0">
              <a:latin typeface="Girl Scout Display Light" panose="02020003000000000000" pitchFamily="18" charset="0"/>
            </a:endParaRP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2FECDA4E-ED8D-3841-8294-8023874554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501" y="-1"/>
            <a:ext cx="8809781" cy="3429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tx1"/>
                </a:solidFill>
                <a:latin typeface="Girl Scout Text Book" panose="02020003000000000000" pitchFamily="18" charset="0"/>
              </a:defRPr>
            </a:lvl1pPr>
          </a:lstStyle>
          <a:p>
            <a:pPr lvl="0"/>
            <a:r>
              <a:rPr lang="en-US"/>
              <a:t>Type here to enter the presentation section name.</a:t>
            </a:r>
          </a:p>
        </p:txBody>
      </p:sp>
    </p:spTree>
    <p:extLst>
      <p:ext uri="{BB962C8B-B14F-4D97-AF65-F5344CB8AC3E}">
        <p14:creationId xmlns:p14="http://schemas.microsoft.com/office/powerpoint/2010/main" val="3227226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1865163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27309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7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331362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942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4582013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68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1956435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172369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109467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424061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68433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242469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2566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50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8547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849088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409678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161477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358973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027490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639158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1691413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2012786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510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242650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7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2244531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80992"/>
            <a:ext cx="4910503" cy="1325563"/>
          </a:xfrm>
        </p:spPr>
        <p:txBody>
          <a:bodyPr/>
          <a:lstStyle>
            <a:lvl1pPr algn="l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78369"/>
            <a:ext cx="4804997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80084" y="1"/>
            <a:ext cx="3015509" cy="6002215"/>
          </a:xfrm>
        </p:spPr>
      </p:sp>
    </p:spTree>
    <p:extLst>
      <p:ext uri="{BB962C8B-B14F-4D97-AF65-F5344CB8AC3E}">
        <p14:creationId xmlns:p14="http://schemas.microsoft.com/office/powerpoint/2010/main" val="2143653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5786"/>
            <a:ext cx="3943350" cy="1325563"/>
          </a:xfrm>
        </p:spPr>
        <p:txBody>
          <a:bodyPr/>
          <a:lstStyle>
            <a:lvl1pPr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91509"/>
            <a:ext cx="394335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83" y="855786"/>
            <a:ext cx="3551840" cy="4958861"/>
          </a:xfrm>
        </p:spPr>
      </p:sp>
    </p:spTree>
    <p:extLst>
      <p:ext uri="{BB962C8B-B14F-4D97-AF65-F5344CB8AC3E}">
        <p14:creationId xmlns:p14="http://schemas.microsoft.com/office/powerpoint/2010/main" val="3937332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862"/>
            <a:ext cx="78866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4510821"/>
            <a:ext cx="7886699" cy="2379784"/>
          </a:xfrm>
        </p:spPr>
      </p:sp>
    </p:spTree>
    <p:extLst>
      <p:ext uri="{BB962C8B-B14F-4D97-AF65-F5344CB8AC3E}">
        <p14:creationId xmlns:p14="http://schemas.microsoft.com/office/powerpoint/2010/main" val="204175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504C-39BE-4749-9FFC-C53F1002DA9E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C29-1272-4138-8AD9-FC170016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9E0-C12E-E142-AF25-74EF49CF56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9" r:id="rId23"/>
    <p:sldLayoutId id="2147483671" r:id="rId24"/>
    <p:sldLayoutId id="2147483674" r:id="rId25"/>
    <p:sldLayoutId id="2147483675" r:id="rId26"/>
    <p:sldLayoutId id="2147483676" r:id="rId27"/>
    <p:sldLayoutId id="2147483677" r:id="rId28"/>
    <p:sldLayoutId id="2147483679" r:id="rId29"/>
    <p:sldLayoutId id="2147483680" r:id="rId30"/>
    <p:sldLayoutId id="2147483681" r:id="rId31"/>
    <p:sldLayoutId id="2147483682" r:id="rId32"/>
    <p:sldLayoutId id="2147483684" r:id="rId33"/>
    <p:sldLayoutId id="2147483685" r:id="rId34"/>
    <p:sldLayoutId id="2147483686" r:id="rId35"/>
    <p:sldLayoutId id="2147483687" r:id="rId36"/>
    <p:sldLayoutId id="2147483689" r:id="rId37"/>
    <p:sldLayoutId id="2147483690" r:id="rId38"/>
    <p:sldLayoutId id="2147483691" r:id="rId39"/>
    <p:sldLayoutId id="2147483692" r:id="rId40"/>
    <p:sldLayoutId id="2147483694" r:id="rId41"/>
    <p:sldLayoutId id="2147483695" r:id="rId42"/>
    <p:sldLayoutId id="2147483697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0342067186815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.jotform.com/203418711292148" TargetMode="External"/><Relationship Id="rId4" Type="http://schemas.openxmlformats.org/officeDocument/2006/relationships/hyperlink" Target="mailto:WayzataGirlScouts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C0C5754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rlscoutsrv.org/en/members/for-girl-scouts-and-families/cookie-central/resources-for-cookie-sellers.html#pins" TargetMode="External"/><Relationship Id="rId2" Type="http://schemas.microsoft.com/office/2018/10/relationships/comments" Target="../comments/modernComment_129_3C3AB2D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irlscouts@girlscoutsrv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noreply@abcsmartcookies.co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microsoft.com/office/2018/10/relationships/comments" Target="../comments/modernComment_133_8837FE2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@abcsmartcookies.co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hyperlink" Target="mailto:girlscouts@girlscoutsrv.org" TargetMode="External"/><Relationship Id="rId7" Type="http://schemas.openxmlformats.org/officeDocument/2006/relationships/hyperlink" Target="http://www.pngall.com/email-png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hyperlink" Target="https://www.vexels.com/vectors/preview/73855/minimal-retro-technological-infographic" TargetMode="External"/><Relationship Id="rId5" Type="http://schemas.openxmlformats.org/officeDocument/2006/relationships/hyperlink" Target="http://www.pngall.com/facebook-png" TargetMode="External"/><Relationship Id="rId10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hyperlink" Target="https://pixabay.com/fr/ic%C3%B4nes-t%C3%A9l%C3%A9phone-tour-se-connecter-183192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B135-AB36-8640-B044-25A54945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41" y="980080"/>
            <a:ext cx="5345932" cy="1513181"/>
          </a:xfrm>
        </p:spPr>
        <p:txBody>
          <a:bodyPr anchor="ctr">
            <a:normAutofit/>
          </a:bodyPr>
          <a:lstStyle/>
          <a:p>
            <a:pPr algn="ctr"/>
            <a:r>
              <a:rPr lang="en-US" sz="4500" b="1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C8A2E-5E7F-1041-BCBA-131FF7B0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89414" y="2397663"/>
            <a:ext cx="10404764" cy="555740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2024 Troop Cookie Manager Training</a:t>
            </a:r>
          </a:p>
        </p:txBody>
      </p:sp>
      <p:pic>
        <p:nvPicPr>
          <p:cNvPr id="6" name="Picture 5" descr="A group of cookies with a rainbow background&#10;&#10;Description automatically generated">
            <a:extLst>
              <a:ext uri="{FF2B5EF4-FFF2-40B4-BE49-F238E27FC236}">
                <a16:creationId xmlns:a16="http://schemas.microsoft.com/office/drawing/2014/main" id="{7855ABF6-F9E1-336B-A37A-26C0D9802D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320" y="2892618"/>
            <a:ext cx="4132709" cy="28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BBAF64-A0BD-4A4A-A852-D715C843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2" y="1168338"/>
            <a:ext cx="6425689" cy="994172"/>
          </a:xfrm>
        </p:spPr>
        <p:txBody>
          <a:bodyPr>
            <a:normAutofit/>
          </a:bodyPr>
          <a:lstStyle/>
          <a:p>
            <a:r>
              <a:rPr lang="en-US" b="1"/>
              <a:t>Troop Cookie Manager Role Overview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1DDE2D-2974-4B07-869E-A5E09304D1F3}"/>
              </a:ext>
            </a:extLst>
          </p:cNvPr>
          <p:cNvSpPr txBox="1">
            <a:spLocks/>
          </p:cNvSpPr>
          <p:nvPr/>
        </p:nvSpPr>
        <p:spPr>
          <a:xfrm>
            <a:off x="412990" y="2393782"/>
            <a:ext cx="5971185" cy="313879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Complete training</a:t>
            </a: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Read the Cookie Press emails EVERY WEEK</a:t>
            </a: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Distribute materials</a:t>
            </a:r>
            <a:endParaRPr lang="en-US" sz="2100" dirty="0">
              <a:latin typeface="Girl Scout Display Light" panose="02020003000000000000" pitchFamily="18" charset="0"/>
            </a:endParaRP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Set goals</a:t>
            </a:r>
            <a:endParaRPr lang="en-US" sz="2100" dirty="0">
              <a:latin typeface="Girl Scout Display Light" panose="02020003000000000000" pitchFamily="18" charset="0"/>
            </a:endParaRP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Host a Family Cookie Business Meeting</a:t>
            </a: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Manage cookie inventory</a:t>
            </a: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Manage Smart Cookies and Digital Cookie</a:t>
            </a:r>
          </a:p>
          <a:p>
            <a:r>
              <a:rPr lang="en-US" sz="2100" dirty="0">
                <a:latin typeface="Girl Scout Display Light" panose="02020003000000000000" pitchFamily="18" charset="0"/>
                <a:cs typeface="Arial"/>
              </a:rPr>
              <a:t>Distribute rewards</a:t>
            </a:r>
          </a:p>
          <a:p>
            <a:r>
              <a:rPr lang="en-US" sz="2100" i="1" dirty="0">
                <a:latin typeface="Girl Scout Display Light" panose="02020003000000000000" pitchFamily="18" charset="0"/>
                <a:cs typeface="Arial"/>
              </a:rPr>
              <a:t>Complete the online Troop Cookie Responsibility Form by Feb. 1</a:t>
            </a:r>
          </a:p>
        </p:txBody>
      </p:sp>
    </p:spTree>
    <p:extLst>
      <p:ext uri="{BB962C8B-B14F-4D97-AF65-F5344CB8AC3E}">
        <p14:creationId xmlns:p14="http://schemas.microsoft.com/office/powerpoint/2010/main" val="414184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D4A1-D7B5-4CEF-B0CC-116D63CD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42407"/>
            <a:ext cx="6334164" cy="994172"/>
          </a:xfrm>
        </p:spPr>
        <p:txBody>
          <a:bodyPr/>
          <a:lstStyle/>
          <a:p>
            <a:r>
              <a:rPr lang="en-US" b="1"/>
              <a:t>Cookie Policies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C3DE4-8994-4055-9F10-1BE6E7FE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3" y="2113672"/>
            <a:ext cx="8165857" cy="3514055"/>
          </a:xfrm>
        </p:spPr>
        <p:txBody>
          <a:bodyPr>
            <a:noAutofit/>
          </a:bodyPr>
          <a:lstStyle/>
          <a:p>
            <a:pPr marL="0" indent="0" algn="l"/>
            <a:r>
              <a:rPr lang="en-US"/>
              <a:t>Find policies on Cookie Central</a:t>
            </a:r>
          </a:p>
          <a:p>
            <a:pPr marL="0" indent="0" algn="l"/>
            <a:r>
              <a:rPr lang="en-US"/>
              <a:t>No changes from 2023</a:t>
            </a:r>
          </a:p>
          <a:p>
            <a:pPr marL="0" indent="0" algn="l"/>
            <a:r>
              <a:rPr lang="en-US"/>
              <a:t>Cookie digital sales policies remain in place:</a:t>
            </a:r>
            <a:endParaRPr lang="en-US">
              <a:latin typeface="Girl Scout Text Book" panose="02020003000000000000" pitchFamily="18" charset="0"/>
            </a:endParaRP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 pitchFamily="18" charset="0"/>
              </a:rPr>
              <a:t>Not Allowed: Sales on Craigslist, eBay, Facebook Marketplace, or any Garage Sale Sites 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 pitchFamily="18" charset="0"/>
              </a:rPr>
              <a:t>Contact River Valleys if you have further questions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1800"/>
          </a:p>
          <a:p>
            <a:pPr algn="l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3746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6AA0-E180-8815-A694-773537D3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40" y="944569"/>
            <a:ext cx="8016013" cy="907909"/>
          </a:xfrm>
        </p:spPr>
        <p:txBody>
          <a:bodyPr>
            <a:normAutofit/>
          </a:bodyPr>
          <a:lstStyle/>
          <a:p>
            <a:r>
              <a:rPr lang="en-US" b="1" dirty="0"/>
              <a:t>Responsibility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6414-F537-FB1F-FB5B-FCDC379D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47" y="2024471"/>
            <a:ext cx="8212430" cy="3835603"/>
          </a:xfrm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r>
              <a:rPr lang="en-US" b="1" dirty="0">
                <a:latin typeface="Girl Scout Text Book"/>
              </a:rPr>
              <a:t>Troop Cookie Manager Responsibility Forms: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irl Scout Text Book"/>
                <a:hlinkClick r:id="rId3"/>
              </a:rPr>
              <a:t>https://form.jotform.com/203420671868155</a:t>
            </a:r>
            <a:r>
              <a:rPr lang="en-US" dirty="0">
                <a:latin typeface="Girl Scout Text Book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irl Scout Text Book"/>
              </a:rPr>
              <a:t>Here’s my email address to add to the form: </a:t>
            </a:r>
            <a:r>
              <a:rPr lang="en-US" dirty="0">
                <a:solidFill>
                  <a:srgbClr val="0070C0"/>
                </a:solidFill>
                <a:latin typeface="Girl Scout Text Book"/>
                <a:hlinkClick r:id="rId4"/>
              </a:rPr>
              <a:t>WayzataGirlScouts@gmail.com</a:t>
            </a:r>
            <a:endParaRPr lang="en-US" dirty="0">
              <a:solidFill>
                <a:srgbClr val="0070C0"/>
              </a:solidFill>
              <a:latin typeface="Girl Scout Text Book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Due February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marL="0" indent="0"/>
            <a:r>
              <a:rPr lang="en-US" b="1" dirty="0">
                <a:latin typeface="Girl Scout Text Book"/>
              </a:rPr>
              <a:t>Family Responsibility Forms: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Girl Scout Text Book"/>
              </a:rPr>
              <a:t>Troop Cookie Managers should:</a:t>
            </a:r>
          </a:p>
          <a:p>
            <a:pPr marL="685800" lvl="1">
              <a:buFont typeface="Arial"/>
              <a:buChar char="•"/>
            </a:pPr>
            <a:r>
              <a:rPr lang="en-US" dirty="0">
                <a:latin typeface="Girl Scout Text Book"/>
              </a:rPr>
              <a:t>Establish Family Return Date + add to Family Guide (recommended March 6 or earlier)</a:t>
            </a:r>
          </a:p>
          <a:p>
            <a:pPr marL="685800" lvl="1">
              <a:buFont typeface="Arial"/>
              <a:buChar char="•"/>
            </a:pPr>
            <a:r>
              <a:rPr lang="en-US" dirty="0">
                <a:latin typeface="Girl Scout Text Book"/>
              </a:rPr>
              <a:t>Provide families with your email address and troop number to enter</a:t>
            </a:r>
          </a:p>
          <a:p>
            <a:pPr marL="685800" lvl="1">
              <a:buFont typeface="Arial"/>
              <a:buChar char="•"/>
            </a:pPr>
            <a:r>
              <a:rPr lang="en-US" dirty="0">
                <a:latin typeface="Girl Scout Text Book"/>
              </a:rPr>
              <a:t>Confirm you have received forms from all participating families</a:t>
            </a:r>
          </a:p>
          <a:p>
            <a:pPr marL="685800" lvl="1">
              <a:buFont typeface="Arial"/>
              <a:buChar char="•"/>
            </a:pPr>
            <a:r>
              <a:rPr lang="en-US" dirty="0">
                <a:latin typeface="Girl Scout Text Book"/>
              </a:rPr>
              <a:t>Do not distribute or allocate cookies to girls they have not submitted form</a:t>
            </a:r>
          </a:p>
          <a:p>
            <a:pPr>
              <a:buFont typeface="Arial"/>
              <a:buChar char="•"/>
            </a:pPr>
            <a:r>
              <a:rPr lang="en-US" dirty="0">
                <a:latin typeface="Girl Scout Text Book"/>
                <a:hlinkClick r:id="rId5"/>
              </a:rPr>
              <a:t>https://form.jotform.com/203418711292148</a:t>
            </a:r>
            <a:r>
              <a:rPr lang="en-US" dirty="0">
                <a:latin typeface="Girl Scout Text Book"/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>
                <a:latin typeface="Girl Scout Text Book"/>
              </a:rPr>
              <a:t>You and the families will both receive a confirmation email</a:t>
            </a:r>
          </a:p>
          <a:p>
            <a:pPr marL="685800" lvl="1">
              <a:buFont typeface="Arial"/>
              <a:buChar char="•"/>
            </a:pPr>
            <a:endParaRPr lang="en-US" dirty="0">
              <a:latin typeface="Girl Scout Text Book"/>
            </a:endParaRPr>
          </a:p>
          <a:p>
            <a:pPr indent="0"/>
            <a:r>
              <a:rPr lang="en-US" sz="2600" dirty="0">
                <a:latin typeface="Girl Scout Text Book"/>
              </a:rPr>
              <a:t>*Forms located on Cookie Central also</a:t>
            </a:r>
          </a:p>
        </p:txBody>
      </p:sp>
    </p:spTree>
    <p:extLst>
      <p:ext uri="{BB962C8B-B14F-4D97-AF65-F5344CB8AC3E}">
        <p14:creationId xmlns:p14="http://schemas.microsoft.com/office/powerpoint/2010/main" val="312514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ED9C-C519-4541-8025-263C1DBF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07" y="1012393"/>
            <a:ext cx="4560904" cy="994172"/>
          </a:xfrm>
        </p:spPr>
        <p:txBody>
          <a:bodyPr/>
          <a:lstStyle/>
          <a:p>
            <a:r>
              <a:rPr lang="en-US" b="1"/>
              <a:t>Cookie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9611-2E92-4D8D-A8BF-3C504158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006" y="2006564"/>
            <a:ext cx="4252771" cy="4198293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US" b="0" i="0" dirty="0">
                <a:effectLst/>
              </a:rPr>
              <a:t>Online: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Cookie Central (GirlScoutsRV.org)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The Cookie Press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Guidebooks for Troops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 Smart Cookies Guides for Volunteers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Digital Cookie Guides for Families and Volunteers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Cupboard information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A mix of program essentials &amp; fun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Swap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Facebook Group – Girl Scout River Valleys Troop Product Program Volunteers</a:t>
            </a:r>
          </a:p>
          <a:p>
            <a:pPr marL="0" indent="0"/>
            <a:r>
              <a:rPr lang="en-US" dirty="0"/>
              <a:t>Print: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Troop &amp; Girl Scout materials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Troop Cookie Companion – troop cookie manager checklist!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Booth Packet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Lanyard</a:t>
            </a:r>
          </a:p>
          <a:p>
            <a:pPr marL="342900" lvl="1" indent="0"/>
            <a:endParaRPr lang="en-US" dirty="0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2D55890F-A663-4176-8400-2E0EC470DB5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910" y="1420382"/>
            <a:ext cx="4131090" cy="1348787"/>
          </a:xfrm>
          <a:prstGeom prst="rect">
            <a:avLst/>
          </a:prstGeom>
          <a:noFill/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968DBB-D4EC-47D4-887F-D3FF09F21B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61" y="3135181"/>
            <a:ext cx="622212" cy="62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04547-415A-8981-DD1A-017BED3FD7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989" y="2895570"/>
            <a:ext cx="3629531" cy="828791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4DFAF5-9F1E-550B-809C-43AE532E1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351" y="3992997"/>
            <a:ext cx="2265872" cy="1699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B1FBED41-62CF-EF9C-8005-535398653DAA}"/>
              </a:ext>
            </a:extLst>
          </p:cNvPr>
          <p:cNvSpPr/>
          <p:nvPr/>
        </p:nvSpPr>
        <p:spPr>
          <a:xfrm>
            <a:off x="7900994" y="3309965"/>
            <a:ext cx="408460" cy="828791"/>
          </a:xfrm>
          <a:prstGeom prst="upArrow">
            <a:avLst/>
          </a:prstGeom>
          <a:solidFill>
            <a:srgbClr val="FD329E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355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1FA6-1CE4-4902-9C2B-B63762DE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1025264"/>
            <a:ext cx="5809557" cy="994172"/>
          </a:xfrm>
        </p:spPr>
        <p:txBody>
          <a:bodyPr/>
          <a:lstStyle/>
          <a:p>
            <a:r>
              <a:rPr lang="en-US" b="1"/>
              <a:t>Cookie Business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90EB-590A-47CD-B6E5-EE4D4837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5793" y="1892185"/>
            <a:ext cx="6247014" cy="376566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out the online Family Cookie Business Meeting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a time/date and invite families (virtual or in-person)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Meeting topics: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sales options &amp; resources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US" dirty="0"/>
              <a:t>Family Cookie Responsibility Form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Setting Cookie Goals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Volunteer Opportunities – what do you need help with?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Return Date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Troop Cookie Calendar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Payment options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Cookie Materials</a:t>
            </a:r>
          </a:p>
        </p:txBody>
      </p:sp>
    </p:spTree>
    <p:extLst>
      <p:ext uri="{BB962C8B-B14F-4D97-AF65-F5344CB8AC3E}">
        <p14:creationId xmlns:p14="http://schemas.microsoft.com/office/powerpoint/2010/main" val="264413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4FE0-589E-4C38-8739-F4059B5F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4555"/>
            <a:ext cx="3943350" cy="994172"/>
          </a:xfrm>
        </p:spPr>
        <p:txBody>
          <a:bodyPr/>
          <a:lstStyle/>
          <a:p>
            <a:r>
              <a:rPr lang="en-US" b="1"/>
              <a:t>Setting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CED15-806B-4B8A-B29A-D29FB33AD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079222"/>
            <a:ext cx="4209357" cy="327969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Troop goals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/>
              <a:t>Camp, travel, community service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Individual Girl Scout goals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/>
              <a:t>Rewards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Plans to achieve the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Inform parents/guardians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Report on the progress during the sale</a:t>
            </a:r>
          </a:p>
        </p:txBody>
      </p:sp>
    </p:spTree>
    <p:extLst>
      <p:ext uri="{BB962C8B-B14F-4D97-AF65-F5344CB8AC3E}">
        <p14:creationId xmlns:p14="http://schemas.microsoft.com/office/powerpoint/2010/main" val="303180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EABF-6E5D-6E7D-9062-C4310AC2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Cookie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03AB-B90D-028E-5B45-09A5FB59FB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Plush, patches, &amp; fun stuff oh my!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New &amp; returning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Cookie Credits &amp; Camp Coupon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Troop PGA rewards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Full details on Cookie Central &amp; in your cookie materials shipment</a:t>
            </a:r>
          </a:p>
          <a:p>
            <a:endParaRPr lang="en-US"/>
          </a:p>
        </p:txBody>
      </p:sp>
      <p:pic>
        <p:nvPicPr>
          <p:cNvPr id="6" name="Picture Placeholder 5" descr="A group of pink stuffed animals&#10;&#10;Description automatically generated">
            <a:extLst>
              <a:ext uri="{FF2B5EF4-FFF2-40B4-BE49-F238E27FC236}">
                <a16:creationId xmlns:a16="http://schemas.microsoft.com/office/drawing/2014/main" id="{752EDB9A-DBA8-B6FD-73F3-B447C08664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037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2" y="317955"/>
            <a:ext cx="3943350" cy="774246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/>
              <a:t>Ways to Sell</a:t>
            </a:r>
          </a:p>
        </p:txBody>
      </p:sp>
      <p:pic>
        <p:nvPicPr>
          <p:cNvPr id="8" name="Picture 7" descr="A group of people standing in front of a house&#10;&#10;Description automatically generated with low confidence">
            <a:extLst>
              <a:ext uri="{FF2B5EF4-FFF2-40B4-BE49-F238E27FC236}">
                <a16:creationId xmlns:a16="http://schemas.microsoft.com/office/drawing/2014/main" id="{611C51E8-E383-4A7C-BC05-8070DFCCDA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3" y="1822173"/>
            <a:ext cx="2419278" cy="309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4899D-4FC9-6092-D764-5A47C2835CEF}"/>
              </a:ext>
            </a:extLst>
          </p:cNvPr>
          <p:cNvSpPr txBox="1"/>
          <p:nvPr/>
        </p:nvSpPr>
        <p:spPr>
          <a:xfrm>
            <a:off x="3408397" y="1092201"/>
            <a:ext cx="52997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Digital Cookies sales link and emails/social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Phone or text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Call customers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Text an ask or Digital Cookies sales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Cookie Booths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Virtual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Door-to-Door and Mobile Sales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Business Cards/Door Hangers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Bring Inventory or take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Workplace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Order card and hand written letter ask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Email Digital Cookies link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“Cube-to-Cube”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Business-to-Business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Make a pitch!</a:t>
            </a:r>
          </a:p>
        </p:txBody>
      </p:sp>
    </p:spTree>
    <p:extLst>
      <p:ext uri="{BB962C8B-B14F-4D97-AF65-F5344CB8AC3E}">
        <p14:creationId xmlns:p14="http://schemas.microsoft.com/office/powerpoint/2010/main" val="40753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27F4-FC48-4E30-8E31-F24DBCFC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12" y="1151903"/>
            <a:ext cx="7364630" cy="994172"/>
          </a:xfrm>
        </p:spPr>
        <p:txBody>
          <a:bodyPr>
            <a:normAutofit/>
          </a:bodyPr>
          <a:lstStyle/>
          <a:p>
            <a:r>
              <a:rPr lang="en-US" sz="2700" b="1"/>
              <a:t>Cookie Program Participation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4152-276B-46AD-8790-52AB2620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105258"/>
            <a:ext cx="4572000" cy="50861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/>
              <a:t>Three cookie participation options: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3ACD93-6106-49CB-A0E4-C92F91D19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51" y="4696885"/>
            <a:ext cx="4580076" cy="1137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E7766-BEF5-437B-AAA3-BD65BAC7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681" y="4774038"/>
            <a:ext cx="4580075" cy="1112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5B398-395D-4103-A979-5A8098E2FF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7" b="764"/>
          <a:stretch/>
        </p:blipFill>
        <p:spPr>
          <a:xfrm>
            <a:off x="353783" y="2613877"/>
            <a:ext cx="8436434" cy="21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6865-3CD2-4782-871D-7E75E8BB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303" y="1142679"/>
            <a:ext cx="4315709" cy="994172"/>
          </a:xfrm>
        </p:spPr>
        <p:txBody>
          <a:bodyPr/>
          <a:lstStyle/>
          <a:p>
            <a:r>
              <a:rPr lang="en-US" b="1"/>
              <a:t>Pre-Sales &amp; Online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EC0D9-673A-4925-852C-FF675FC2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347" y="2403428"/>
            <a:ext cx="5394489" cy="2752445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irl Scout Text Book"/>
              </a:rPr>
              <a:t>Pre-Sales &amp; Online sales begin on February 8</a:t>
            </a:r>
            <a:endParaRPr lang="en-US" b="0" i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irl Scout Text Book"/>
              </a:rPr>
              <a:t>Connect with cookie customers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irl Scout Text Book"/>
              </a:rPr>
              <a:t>Record cookie orders</a:t>
            </a:r>
            <a:r>
              <a:rPr lang="en-US">
                <a:latin typeface="Girl Scout Text Book"/>
              </a:rPr>
              <a:t> on order card and/or share Digital Cookie site/emails</a:t>
            </a:r>
            <a:endParaRPr lang="en-US" b="0" i="0">
              <a:effectLst/>
              <a:latin typeface="Girl Scout Tex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irl Scout Text Book"/>
              </a:rPr>
              <a:t>Deliver on Cookie Go Day</a:t>
            </a:r>
            <a:endParaRPr lang="en-US">
              <a:latin typeface="Girl Scout Text Book"/>
            </a:endParaRPr>
          </a:p>
        </p:txBody>
      </p:sp>
      <p:pic>
        <p:nvPicPr>
          <p:cNvPr id="5" name="Picture 4" descr="A person carrying a child on his head&#10;&#10;Description automatically generated with low confidence">
            <a:extLst>
              <a:ext uri="{FF2B5EF4-FFF2-40B4-BE49-F238E27FC236}">
                <a16:creationId xmlns:a16="http://schemas.microsoft.com/office/drawing/2014/main" id="{5F3D6705-5AED-4B73-923D-4BDD1667B5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0361"/>
            <a:ext cx="3714104" cy="24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31FB6D-117E-42D5-B0B7-1E69A4BF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8EB92-4663-4B44-A923-C66578D9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634431"/>
            <a:ext cx="4804997" cy="3225643"/>
          </a:xfrm>
          <a:noFill/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Engaging Troops, Families &amp; Girls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Cookie Product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Managing the Cookies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Managing the Cookie Finances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Cookies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Digital Cookies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Q&amp;A </a:t>
            </a:r>
          </a:p>
        </p:txBody>
      </p:sp>
      <p:pic>
        <p:nvPicPr>
          <p:cNvPr id="2" name="Picture 1" descr="A cartoon of a pink salamander holding a brown object&#10;&#10;Description automatically generated">
            <a:extLst>
              <a:ext uri="{FF2B5EF4-FFF2-40B4-BE49-F238E27FC236}">
                <a16:creationId xmlns:a16="http://schemas.microsoft.com/office/drawing/2014/main" id="{1B4D45FD-4D00-9850-7370-97C60FC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622" y="1563832"/>
            <a:ext cx="4036868" cy="40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8B71-537F-4609-A77F-1EF3F132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Cookie booths: 2023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DFBA-EE22-450B-BE5D-606957151B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Over 14,000 booth timeslots attended by Troops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Nearly 30% of cookie sales are through booths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Average sales per hour LY: 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Booth hours by chain: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Troop-secured: 34%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Cub: 27%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Walmart: 14%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0A29847-8E49-48A7-9AED-E2D6DB8CC9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9"/>
          <a:stretch/>
        </p:blipFill>
        <p:spPr>
          <a:xfrm>
            <a:off x="183331" y="2316114"/>
            <a:ext cx="4025414" cy="2470696"/>
          </a:xfrm>
        </p:spPr>
      </p:pic>
    </p:spTree>
    <p:extLst>
      <p:ext uri="{BB962C8B-B14F-4D97-AF65-F5344CB8AC3E}">
        <p14:creationId xmlns:p14="http://schemas.microsoft.com/office/powerpoint/2010/main" val="107717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86-827C-4E11-A739-E3F54F7B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96" y="799283"/>
            <a:ext cx="7959012" cy="994172"/>
          </a:xfrm>
        </p:spPr>
        <p:txBody>
          <a:bodyPr>
            <a:normAutofit/>
          </a:bodyPr>
          <a:lstStyle/>
          <a:p>
            <a:r>
              <a:rPr lang="en-US" sz="2700" b="1"/>
              <a:t>Cookie Booths: Council-secured Partners</a:t>
            </a:r>
          </a:p>
        </p:txBody>
      </p:sp>
      <p:pic>
        <p:nvPicPr>
          <p:cNvPr id="14" name="Picture Placeholder 13" descr="Logo, icon&#10;&#10;Description automatically generated">
            <a:extLst>
              <a:ext uri="{FF2B5EF4-FFF2-40B4-BE49-F238E27FC236}">
                <a16:creationId xmlns:a16="http://schemas.microsoft.com/office/drawing/2014/main" id="{F5305EFC-3DA4-4161-84E1-6233D84E9E3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286" y="2800745"/>
            <a:ext cx="841312" cy="1255941"/>
          </a:xfr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AAAA7D-2711-4574-9281-DDA722EE2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57" y="1914910"/>
            <a:ext cx="3128963" cy="82153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F35BF44-5DC4-454C-81A9-304EC98B11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145" y="4870121"/>
            <a:ext cx="1572855" cy="466982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53085B6-126D-4E23-B571-15C8F3628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68" y="1914910"/>
            <a:ext cx="1399805" cy="783890"/>
          </a:xfrm>
          <a:prstGeom prst="rect">
            <a:avLst/>
          </a:prstGeom>
        </p:spPr>
      </p:pic>
      <p:pic>
        <p:nvPicPr>
          <p:cNvPr id="26" name="Picture 25" descr="Shape, logo&#10;&#10;Description automatically generated">
            <a:extLst>
              <a:ext uri="{FF2B5EF4-FFF2-40B4-BE49-F238E27FC236}">
                <a16:creationId xmlns:a16="http://schemas.microsoft.com/office/drawing/2014/main" id="{3E384298-708E-4751-B16D-77EB4F0B1E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784" y="4263250"/>
            <a:ext cx="2367627" cy="1327292"/>
          </a:xfrm>
          <a:prstGeom prst="rect">
            <a:avLst/>
          </a:prstGeom>
        </p:spPr>
      </p:pic>
      <p:pic>
        <p:nvPicPr>
          <p:cNvPr id="4098" name="Picture 2" descr="Sam's Club Logo and symbol, meaning, history, PNG">
            <a:extLst>
              <a:ext uri="{FF2B5EF4-FFF2-40B4-BE49-F238E27FC236}">
                <a16:creationId xmlns:a16="http://schemas.microsoft.com/office/drawing/2014/main" id="{92D44E1B-DD92-4508-B1FE-8C0B9DFED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5" t="20842" r="18920" b="16743"/>
          <a:stretch/>
        </p:blipFill>
        <p:spPr bwMode="auto">
          <a:xfrm>
            <a:off x="2866359" y="3906830"/>
            <a:ext cx="1729705" cy="8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73D1241-56BC-8C12-27D1-D9108A2F3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8" name="Picture 4" descr="About Us | Cub">
            <a:extLst>
              <a:ext uri="{FF2B5EF4-FFF2-40B4-BE49-F238E27FC236}">
                <a16:creationId xmlns:a16="http://schemas.microsoft.com/office/drawing/2014/main" id="{F87047B5-19C8-258B-CFA7-C1498B759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96" y="2065883"/>
            <a:ext cx="1802100" cy="18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nesota Wild Logo PNG Vector (SVG) Free Download">
            <a:extLst>
              <a:ext uri="{FF2B5EF4-FFF2-40B4-BE49-F238E27FC236}">
                <a16:creationId xmlns:a16="http://schemas.microsoft.com/office/drawing/2014/main" id="{B37D630C-1C31-43DF-CB1D-A5CA3EE5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350" y="2703353"/>
            <a:ext cx="1260150" cy="12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91A8F-D200-B172-831B-C7C3C8BA73D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29" y="4063388"/>
            <a:ext cx="1572856" cy="15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0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86-827C-4E11-A739-E3F54F7B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Cookie Booth Sign-up Calendar: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801E-249D-4B2C-A7E1-2E1BF2E8B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i="1"/>
              <a:t>Council-Secured Booths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Lottery Selections: January 7-14 at 11am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Lottery Runs: January 14 at 12:00pm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FCFS Dates: January 17, 18, 19, 20, 31</a:t>
            </a:r>
            <a:endParaRPr lang="en-US"/>
          </a:p>
        </p:txBody>
      </p:sp>
      <p:pic>
        <p:nvPicPr>
          <p:cNvPr id="10" name="Picture Placeholder 9" descr="A picture containing text, indoor, floor, shop&#10;&#10;Description automatically generated">
            <a:extLst>
              <a:ext uri="{FF2B5EF4-FFF2-40B4-BE49-F238E27FC236}">
                <a16:creationId xmlns:a16="http://schemas.microsoft.com/office/drawing/2014/main" id="{8832C210-7C09-4591-B3C3-6262FDBA27C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8260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86-827C-4E11-A739-E3F54F7B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73" y="1107019"/>
            <a:ext cx="6078442" cy="994172"/>
          </a:xfrm>
        </p:spPr>
        <p:txBody>
          <a:bodyPr>
            <a:normAutofit/>
          </a:bodyPr>
          <a:lstStyle/>
          <a:p>
            <a:r>
              <a:rPr lang="en-US" b="1"/>
              <a:t>Cookie Booths: Troop-secured</a:t>
            </a:r>
          </a:p>
        </p:txBody>
      </p:sp>
      <p:pic>
        <p:nvPicPr>
          <p:cNvPr id="7" name="Picture 6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335E4EA3-62CB-447E-A702-3A4B04951E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49" y="2241319"/>
            <a:ext cx="3821975" cy="287412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156E70-1C19-485F-B430-D506F64E4616}"/>
              </a:ext>
            </a:extLst>
          </p:cNvPr>
          <p:cNvSpPr txBox="1">
            <a:spLocks/>
          </p:cNvSpPr>
          <p:nvPr/>
        </p:nvSpPr>
        <p:spPr>
          <a:xfrm>
            <a:off x="4961140" y="2394703"/>
            <a:ext cx="3943350" cy="378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Drive-thru booths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Family –friendly Craft breweries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Convenience stores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Car dealerships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Places of worship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VFW/American Legion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Virtual booth sales</a:t>
            </a:r>
          </a:p>
          <a:p>
            <a:pPr marL="342900" indent="-342900"/>
            <a:r>
              <a:rPr lang="en-US" sz="2100" dirty="0">
                <a:latin typeface="Girl Scout Text Book" panose="02020003000000000000" pitchFamily="18" charset="0"/>
              </a:rPr>
              <a:t>Lemonade Stands</a:t>
            </a:r>
          </a:p>
          <a:p>
            <a:pPr marL="342900" indent="-342900"/>
            <a:r>
              <a:rPr lang="en-US" sz="2100" b="1" dirty="0">
                <a:latin typeface="Girl Scout Text Book" panose="02020003000000000000" pitchFamily="18" charset="0"/>
              </a:rPr>
              <a:t>Check the Do Not Contact List First!</a:t>
            </a:r>
          </a:p>
          <a:p>
            <a:pPr marL="0" indent="0">
              <a:buNone/>
            </a:pPr>
            <a:endParaRPr lang="en-US" sz="2100" dirty="0">
              <a:latin typeface="Girl Scout Text Book" panose="02020003000000000000" pitchFamily="18" charset="0"/>
            </a:endParaRPr>
          </a:p>
          <a:p>
            <a:pPr marL="342900" indent="-342900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1423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86-827C-4E11-A739-E3F54F7B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48" y="1245470"/>
            <a:ext cx="6301254" cy="994172"/>
          </a:xfrm>
        </p:spPr>
        <p:txBody>
          <a:bodyPr>
            <a:normAutofit/>
          </a:bodyPr>
          <a:lstStyle/>
          <a:p>
            <a:r>
              <a:rPr lang="en-US" b="1"/>
              <a:t>Troop-secured Cookie Booth Tips</a:t>
            </a:r>
            <a:br>
              <a:rPr lang="en-US"/>
            </a:br>
            <a:endParaRPr lang="en-US"/>
          </a:p>
        </p:txBody>
      </p:sp>
      <p:pic>
        <p:nvPicPr>
          <p:cNvPr id="7" name="Picture 6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335E4EA3-62CB-447E-A702-3A4B04951E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90" y="2088382"/>
            <a:ext cx="3097539" cy="232677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156E70-1C19-485F-B430-D506F64E4616}"/>
              </a:ext>
            </a:extLst>
          </p:cNvPr>
          <p:cNvSpPr txBox="1">
            <a:spLocks/>
          </p:cNvSpPr>
          <p:nvPr/>
        </p:nvSpPr>
        <p:spPr>
          <a:xfrm>
            <a:off x="3819525" y="1982065"/>
            <a:ext cx="5043149" cy="3597663"/>
          </a:xfrm>
          <a:prstGeom prst="rect">
            <a:avLst/>
          </a:prstGeom>
        </p:spPr>
        <p:txBody>
          <a:bodyPr lIns="68580" tIns="34290" rIns="68580" bIns="3429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>
                <a:latin typeface="Girl Scout Text Book"/>
              </a:rPr>
              <a:t>Remind troops to submit requests as early as possible (72 hours minimum)</a:t>
            </a:r>
            <a:endParaRPr lang="en-US" sz="2100">
              <a:latin typeface="Girl Scout Text Book" panose="02020003000000000000" pitchFamily="18" charset="0"/>
            </a:endParaRPr>
          </a:p>
          <a:p>
            <a:r>
              <a:rPr lang="en-US" sz="2100">
                <a:latin typeface="Girl Scout Text Book"/>
                <a:cs typeface="Calibri" panose="020F0502020204030204"/>
              </a:rPr>
              <a:t>Two troops accidentally show up for the same timeslot? Ask the store if both can set up, at separate entrances if able, and work together!</a:t>
            </a:r>
            <a:endParaRPr lang="en-US" sz="2100">
              <a:latin typeface="Girl Scout Text Book" panose="02020003000000000000" pitchFamily="18" charset="0"/>
              <a:cs typeface="Calibri" panose="020F0502020204030204"/>
            </a:endParaRPr>
          </a:p>
          <a:p>
            <a:r>
              <a:rPr lang="en-US" sz="2100">
                <a:latin typeface="Girl Scout Text Book"/>
                <a:cs typeface="Calibri" panose="020F0502020204030204"/>
              </a:rPr>
              <a:t>Add a note in your SU booth request that other troops will be signing up for approved timeslots, encourage troops to also add a note to improve efficiency</a:t>
            </a:r>
            <a:endParaRPr lang="en-US" sz="2100">
              <a:latin typeface="Girl Scout Text Book" panose="02020003000000000000" pitchFamily="18" charset="0"/>
              <a:cs typeface="Calibri" panose="020F0502020204030204"/>
            </a:endParaRPr>
          </a:p>
          <a:p>
            <a:r>
              <a:rPr lang="en-US" sz="2100">
                <a:latin typeface="Girl Scout Text Book"/>
                <a:cs typeface="Calibri" panose="020F0502020204030204"/>
              </a:rPr>
              <a:t>Frequent booth conflict? Discuss with your troops the advantages of council-secured</a:t>
            </a:r>
            <a:endParaRPr lang="en-US" sz="2100">
              <a:latin typeface="Girl Scout Text Book" panose="02020003000000000000" pitchFamily="18" charset="0"/>
              <a:cs typeface="Calibri" panose="020F0502020204030204"/>
            </a:endParaRPr>
          </a:p>
          <a:p>
            <a:r>
              <a:rPr lang="en-US" sz="2100">
                <a:latin typeface="Girl Scout Text Book"/>
                <a:cs typeface="Calibri" panose="020F0502020204030204"/>
              </a:rPr>
              <a:t>Top reasons a request is declined:</a:t>
            </a:r>
            <a:endParaRPr lang="en-US" sz="2100">
              <a:latin typeface="Girl Scout Text Book" panose="02020003000000000000" pitchFamily="18" charset="0"/>
              <a:cs typeface="Calibri" panose="020F0502020204030204"/>
            </a:endParaRPr>
          </a:p>
          <a:p>
            <a:pPr lvl="1" indent="-342900">
              <a:buAutoNum type="arabicPeriod"/>
            </a:pPr>
            <a:r>
              <a:rPr lang="en-US" sz="1800">
                <a:latin typeface="Girl Scout Text Book"/>
                <a:cs typeface="Calibri" panose="020F0502020204030204"/>
              </a:rPr>
              <a:t>Another troop has already secured that timeslot</a:t>
            </a:r>
            <a:endParaRPr lang="en-US" sz="1800">
              <a:latin typeface="Girl Scout Text Book" panose="02020003000000000000" pitchFamily="18" charset="0"/>
              <a:cs typeface="Calibri" panose="020F0502020204030204"/>
            </a:endParaRPr>
          </a:p>
          <a:p>
            <a:pPr lvl="1" indent="-342900">
              <a:buAutoNum type="arabicPeriod"/>
            </a:pPr>
            <a:r>
              <a:rPr lang="en-US" sz="1800">
                <a:latin typeface="Girl Scout Text Book"/>
                <a:cs typeface="Calibri" panose="020F0502020204030204"/>
              </a:rPr>
              <a:t>Location is too close to another booth</a:t>
            </a:r>
            <a:endParaRPr lang="en-US" sz="1800">
              <a:latin typeface="Girl Scout Text Book" panose="02020003000000000000" pitchFamily="18" charset="0"/>
              <a:cs typeface="Calibri" panose="020F0502020204030204"/>
            </a:endParaRPr>
          </a:p>
          <a:p>
            <a:pPr lvl="1" indent="-342900">
              <a:buAutoNum type="arabicPeriod"/>
            </a:pPr>
            <a:r>
              <a:rPr lang="en-US" sz="1800">
                <a:latin typeface="Girl Scout Text Book"/>
                <a:cs typeface="Calibri" panose="020F0502020204030204"/>
              </a:rPr>
              <a:t>We always explain </a:t>
            </a:r>
            <a:r>
              <a:rPr lang="en-US" sz="1800" i="1">
                <a:latin typeface="Girl Scout Text Book"/>
                <a:cs typeface="Calibri" panose="020F0502020204030204"/>
              </a:rPr>
              <a:t>why</a:t>
            </a:r>
            <a:r>
              <a:rPr lang="en-US" sz="1800">
                <a:latin typeface="Girl Scout Text Book"/>
                <a:cs typeface="Calibri" panose="020F0502020204030204"/>
              </a:rPr>
              <a:t> in the approve/decline email</a:t>
            </a:r>
            <a:endParaRPr lang="en-US" sz="1800">
              <a:latin typeface="Girl Scout Text Book" panose="02020003000000000000" pitchFamily="18" charset="0"/>
              <a:cs typeface="Calibri" panose="020F0502020204030204"/>
            </a:endParaRPr>
          </a:p>
          <a:p>
            <a:pPr lvl="1">
              <a:buAutoNum type="arabicPeriod"/>
            </a:pPr>
            <a:endParaRPr lang="en-US" sz="1800">
              <a:latin typeface="Girl Scout Text Book" panose="02020003000000000000" pitchFamily="18" charset="0"/>
              <a:cs typeface="Calibri" panose="020F0502020204030204"/>
            </a:endParaRPr>
          </a:p>
          <a:p>
            <a:endParaRPr lang="en-US" sz="2100">
              <a:latin typeface="Girl Scout Text Book" panose="02020003000000000000" pitchFamily="18" charset="0"/>
              <a:cs typeface="Calibri" panose="020F0502020204030204"/>
            </a:endParaRPr>
          </a:p>
          <a:p>
            <a:pPr marL="342900" indent="-342900"/>
            <a:endParaRPr lang="en-US"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F160F3-CD51-D4F5-E195-B1DF42CA7F7B}"/>
              </a:ext>
            </a:extLst>
          </p:cNvPr>
          <p:cNvSpPr txBox="1">
            <a:spLocks/>
          </p:cNvSpPr>
          <p:nvPr/>
        </p:nvSpPr>
        <p:spPr>
          <a:xfrm>
            <a:off x="887672" y="4619735"/>
            <a:ext cx="247783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rl Scout Text Book" panose="02020003000000000000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000">
                <a:latin typeface="Girl Scout Text Book"/>
              </a:rPr>
              <a:t>Overcome the "us versus them" mentality. We are all part of the Girl Scout family!</a:t>
            </a:r>
            <a:br>
              <a:rPr lang="en-US" sz="3000"/>
            </a:b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9372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531E-1DC4-4423-AD77-AFF70F8B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Cookie Booth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C552-A966-41C0-A6BE-3D508CD21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GSUSA Cookie Finder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Cookie Booth &amp; Sales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Items for sale in the 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Cookie Central/Smart Cookies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Sales per hour, booth instructions, step-by-step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Cookie Chat on Booths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6BB24-34E4-05A2-49EA-361D7F4F84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628" y="2112477"/>
            <a:ext cx="3125608" cy="25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8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584F-B5ED-4F88-98AB-41FB486D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irl Scout Text Book"/>
              </a:rPr>
              <a:t>NEW: Cookie Pro Patch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B6807-FB59-4A54-A879-31F62339DF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Troops submit their unique cookie skills, customer service, marketing materials, or best pro tip to close the sale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One winner from DBJ &amp; CSA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Cookie Pro of the Year </a:t>
            </a:r>
            <a:endParaRPr lang="en-US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Grand prize of an Escape Room or Trampoline Park experience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Placeholder 5" descr="A sticker with a cartoon character and cookies&#10;&#10;Description automatically generated">
            <a:extLst>
              <a:ext uri="{FF2B5EF4-FFF2-40B4-BE49-F238E27FC236}">
                <a16:creationId xmlns:a16="http://schemas.microsoft.com/office/drawing/2014/main" id="{E3DA89C1-34AC-E4DF-3482-8E408875F7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752293-A488-7EF6-F57B-2727D6375A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4625"/>
            <a:ext cx="9144000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D142-D1B2-4C8C-AA36-FCC776C7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29" y="1142679"/>
            <a:ext cx="6173296" cy="994172"/>
          </a:xfrm>
        </p:spPr>
        <p:txBody>
          <a:bodyPr>
            <a:normAutofit/>
          </a:bodyPr>
          <a:lstStyle/>
          <a:p>
            <a:r>
              <a:rPr lang="en-US" b="1"/>
              <a:t>Cookie Care Donation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CCD2-C1E3-4A5F-84AE-3FDAA8D75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585" y="2136850"/>
            <a:ext cx="4802934" cy="3339845"/>
          </a:xfrm>
        </p:spPr>
        <p:txBody>
          <a:bodyPr>
            <a:normAutofit fontScale="55000" lnSpcReduction="20000"/>
          </a:bodyPr>
          <a:lstStyle/>
          <a:p>
            <a:r>
              <a:rPr lang="en-US" sz="2700" i="1"/>
              <a:t>Last year, nearly 100,000  packages were donated in our council area!</a:t>
            </a:r>
          </a:p>
          <a:p>
            <a:r>
              <a:rPr lang="en-US" sz="2700"/>
              <a:t>It’s a great way to give back and an awesome inventory management tool!</a:t>
            </a:r>
          </a:p>
          <a:p>
            <a:r>
              <a:rPr lang="en-US" sz="2700"/>
              <a:t>Two donation options return:</a:t>
            </a:r>
          </a:p>
          <a:p>
            <a:pPr lvl="1"/>
            <a:r>
              <a:rPr lang="en-US" sz="2400"/>
              <a:t>River Valleys Donations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Virtual Cookie Share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Note: All shipped only donations will benefit this program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Troop Donations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Tracked Cookie Share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In-person, booth, &amp; donations made via online orders for local delivery</a:t>
            </a:r>
            <a:endParaRPr lang="en-US" b="0" i="0">
              <a:effectLst/>
            </a:endParaRPr>
          </a:p>
        </p:txBody>
      </p:sp>
      <p:pic>
        <p:nvPicPr>
          <p:cNvPr id="7170" name="Picture 2" descr="Troop 18317_donationWFS">
            <a:extLst>
              <a:ext uri="{FF2B5EF4-FFF2-40B4-BE49-F238E27FC236}">
                <a16:creationId xmlns:a16="http://schemas.microsoft.com/office/drawing/2014/main" id="{BA72F3FC-7F56-410B-9FE4-044A7DD9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519" y="2300900"/>
            <a:ext cx="3785897" cy="28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6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711E-4270-4CCC-85CC-E9CA0CB0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962918"/>
            <a:ext cx="4293524" cy="994172"/>
          </a:xfrm>
        </p:spPr>
        <p:txBody>
          <a:bodyPr/>
          <a:lstStyle/>
          <a:p>
            <a:pPr algn="ctr"/>
            <a:r>
              <a:rPr lang="en-US" b="1"/>
              <a:t>Cookie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50992-7DB3-43E9-8F50-0A194D60B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734" y="1957090"/>
            <a:ext cx="3715790" cy="32611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Entrepreneurship badges at each program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Incorporates five business skills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C95F3BA-099B-296C-B873-C6CDA16A39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23" y="1143853"/>
            <a:ext cx="4996608" cy="47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60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1081455"/>
            <a:ext cx="5679830" cy="1411807"/>
          </a:xfrm>
        </p:spPr>
        <p:txBody>
          <a:bodyPr anchor="ctr">
            <a:normAutofit/>
          </a:bodyPr>
          <a:lstStyle/>
          <a:p>
            <a:r>
              <a:rPr lang="en-US" b="1"/>
              <a:t>Parent/Guardian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993-B341-7546-A9D0-C7CCAF6C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62" y="2657475"/>
            <a:ext cx="4375638" cy="2560760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Girl Scout Text Book"/>
              </a:rPr>
              <a:t>Family involvement is key to troop success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50" dirty="0">
              <a:latin typeface="Girl Scout Text Book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Girl Scout Text Book"/>
              </a:rPr>
              <a:t>Opportunities to help support the troop</a:t>
            </a:r>
            <a:endParaRPr lang="en-US" sz="165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50" dirty="0">
              <a:latin typeface="Girl Scout Text Book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latin typeface="Girl Scout Text Book"/>
              </a:rPr>
              <a:t>Talk to your Girl Scouts about their goals </a:t>
            </a:r>
            <a:endParaRPr lang="en-US" sz="1650" dirty="0"/>
          </a:p>
          <a:p>
            <a:pPr marL="600075" lvl="1" indent="-257175">
              <a:lnSpc>
                <a:spcPct val="90000"/>
              </a:lnSpc>
              <a:buFont typeface="Wingdings" panose="020B0604020202020204" pitchFamily="34" charset="0"/>
              <a:buChar char="§"/>
            </a:pPr>
            <a:endParaRPr lang="en-US" sz="1650" dirty="0"/>
          </a:p>
          <a:p>
            <a:pPr marL="600075" lvl="1" indent="-257175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50" dirty="0">
                <a:latin typeface="Girl Scout Text Book"/>
              </a:rPr>
              <a:t>Discuss the rewards they would like to earn &amp; how they'd like to participate </a:t>
            </a:r>
            <a:endParaRPr lang="en-US" sz="1650" b="1" u="sng" dirty="0">
              <a:latin typeface="Girl Scout Text Book"/>
            </a:endParaRPr>
          </a:p>
          <a:p>
            <a:pPr marL="600075" lvl="1" indent="-257175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50" dirty="0">
                <a:latin typeface="Girl Scout Text Book"/>
              </a:rPr>
              <a:t>Review the </a:t>
            </a:r>
            <a:r>
              <a:rPr lang="en-US" sz="1650" b="1" u="sng" dirty="0">
                <a:latin typeface="Girl Scout Text Book"/>
                <a:hlinkClick r:id="rId3"/>
              </a:rPr>
              <a:t>Family Entrepreneur pin</a:t>
            </a:r>
            <a:r>
              <a:rPr lang="en-US" sz="1650" dirty="0">
                <a:latin typeface="Girl Scout Text Book"/>
                <a:hlinkClick r:id="rId3"/>
              </a:rPr>
              <a:t> </a:t>
            </a:r>
            <a:r>
              <a:rPr lang="en-US" sz="1650" dirty="0">
                <a:latin typeface="Girl Scout Text Book"/>
              </a:rPr>
              <a:t>guidelines, which features goal setting information</a:t>
            </a:r>
          </a:p>
          <a:p>
            <a:pPr marL="0" indent="0">
              <a:lnSpc>
                <a:spcPct val="90000"/>
              </a:lnSpc>
            </a:pPr>
            <a:endParaRPr lang="en-US" sz="16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E3B0C-2DA5-4EBE-9678-5DB5CCF3CE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7" y="2505540"/>
            <a:ext cx="4262552" cy="1852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4798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iagram of a program&#10;&#10;Description automatically generated with medium confidence">
            <a:extLst>
              <a:ext uri="{FF2B5EF4-FFF2-40B4-BE49-F238E27FC236}">
                <a16:creationId xmlns:a16="http://schemas.microsoft.com/office/drawing/2014/main" id="{B16EB001-F759-89B3-7EA1-217684B3E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8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F1A8-00C9-477F-9E93-C1812F9A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00" y="1002003"/>
            <a:ext cx="4441918" cy="994172"/>
          </a:xfrm>
        </p:spPr>
        <p:txBody>
          <a:bodyPr/>
          <a:lstStyle/>
          <a:p>
            <a:r>
              <a:rPr lang="en-US" b="1"/>
              <a:t>Initial Orders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C335071-3282-4490-825E-3E8BE50C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01" y="1884618"/>
            <a:ext cx="6167914" cy="39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00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7D80-2B4B-4A4F-826F-D465EC3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21" y="997927"/>
            <a:ext cx="4804997" cy="994172"/>
          </a:xfrm>
        </p:spPr>
        <p:txBody>
          <a:bodyPr/>
          <a:lstStyle/>
          <a:p>
            <a:r>
              <a:rPr lang="en-US" b="1"/>
              <a:t>Gluten-Free Caramel Chocolate Chip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A4D7-0ADD-4BD0-BE06-A976A291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8" y="1992099"/>
            <a:ext cx="4804997" cy="3743445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For troops that placed a pre-order: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Email reminder with order in early 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Troops must enter their order in Smart Cookies </a:t>
            </a:r>
          </a:p>
          <a:p>
            <a:pPr marL="0" indent="0"/>
            <a:r>
              <a:rPr lang="en-US"/>
              <a:t>For new troops or troops that did not place a pre-order: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Limit of two cases per troop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Exception request process in The Cookie Press</a:t>
            </a:r>
          </a:p>
          <a:p>
            <a:pPr marL="0" indent="0"/>
            <a:r>
              <a:rPr lang="en-US" i="1"/>
              <a:t>Not guaranteed to be in stock at cupboards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A65E6-F134-42DF-A5A8-FE4E65A8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2000" l="5361" r="95105">
                        <a14:foregroundMark x1="11189" y1="35111" x2="10723" y2="32444"/>
                        <a14:foregroundMark x1="11422" y1="36889" x2="11888" y2="37778"/>
                        <a14:foregroundMark x1="71562" y1="84444" x2="67832" y2="85333"/>
                        <a14:foregroundMark x1="86480" y1="40444" x2="83450" y2="37778"/>
                        <a14:foregroundMark x1="86480" y1="76000" x2="95105" y2="43556"/>
                        <a14:foregroundMark x1="95105" y1="43556" x2="86946" y2="73333"/>
                        <a14:foregroundMark x1="86946" y1="73333" x2="87413" y2="75111"/>
                        <a14:foregroundMark x1="55245" y1="88889" x2="38228" y2="93333"/>
                        <a14:foregroundMark x1="38228" y1="93333" x2="55012" y2="92000"/>
                        <a14:foregroundMark x1="55012" y1="92000" x2="55245" y2="90222"/>
                        <a14:foregroundMark x1="11888" y1="35111" x2="8625" y2="67556"/>
                        <a14:foregroundMark x1="8625" y1="67556" x2="11189" y2="37778"/>
                        <a14:foregroundMark x1="5594" y1="44889" x2="6294" y2="49333"/>
                        <a14:foregroundMark x1="71096" y1="90667" x2="7202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037"/>
          <a:stretch/>
        </p:blipFill>
        <p:spPr>
          <a:xfrm>
            <a:off x="5335568" y="2122040"/>
            <a:ext cx="3016106" cy="1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75F658-C984-4347-9658-A71B6055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776589"/>
          </a:xfrm>
        </p:spPr>
        <p:txBody>
          <a:bodyPr/>
          <a:lstStyle/>
          <a:p>
            <a:r>
              <a:rPr lang="en-US" b="1"/>
              <a:t>Initial Cookie Order: Due January 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1E158-F7A4-46F0-A76F-94AEB65C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55" y="1508327"/>
            <a:ext cx="3779977" cy="3194613"/>
          </a:xfrm>
          <a:solidFill>
            <a:srgbClr val="FD329E">
              <a:alpha val="20000"/>
            </a:srgbClr>
          </a:solidFill>
          <a:ln>
            <a:solidFill>
              <a:srgbClr val="FD329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/>
            <a:r>
              <a:rPr lang="en-US"/>
              <a:t>Initial Order Reward: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Troops must order the total # of cases as recommended by the Cookie Calculator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2024 Year Bar patch for all selling in the troop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2 Cookie-themed car coasters for the adults 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/>
              <a:t>(1 per Juliette)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E031-7D23-4E7C-8951-BD5BD3D7C0D8}"/>
              </a:ext>
            </a:extLst>
          </p:cNvPr>
          <p:cNvSpPr txBox="1">
            <a:spLocks/>
          </p:cNvSpPr>
          <p:nvPr/>
        </p:nvSpPr>
        <p:spPr>
          <a:xfrm>
            <a:off x="223211" y="1508327"/>
            <a:ext cx="4830432" cy="3194613"/>
          </a:xfrm>
          <a:prstGeom prst="rect">
            <a:avLst/>
          </a:prstGeom>
          <a:solidFill>
            <a:srgbClr val="FD329E">
              <a:alpha val="20000"/>
            </a:srgbClr>
          </a:solidFill>
          <a:ln>
            <a:solidFill>
              <a:srgbClr val="FD329E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Using the Cookie Calculator: 	cookiecalculator.org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Recommendations for new &amp; returning troops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Advice to troops: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Know how your Girl Scouts want to participate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The initial order is for those who: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Want cookies in hand on Go Day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Want a supply of the gluten-free cookies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D780F-2E24-92E8-18AC-F45F41F41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623" y="4796338"/>
            <a:ext cx="1290964" cy="1197566"/>
          </a:xfrm>
          <a:prstGeom prst="rect">
            <a:avLst/>
          </a:prstGeom>
        </p:spPr>
      </p:pic>
      <p:pic>
        <p:nvPicPr>
          <p:cNvPr id="7" name="Picture 6" descr="A patch with numbers and a yellow circle&#10;&#10;Description automatically generated">
            <a:extLst>
              <a:ext uri="{FF2B5EF4-FFF2-40B4-BE49-F238E27FC236}">
                <a16:creationId xmlns:a16="http://schemas.microsoft.com/office/drawing/2014/main" id="{5FBE3D19-9113-45E2-3409-9342DD139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643" y="4796338"/>
            <a:ext cx="2633352" cy="11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1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AB42-A8E0-4AA8-AE2B-06CE813E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52" y="5006578"/>
            <a:ext cx="6200775" cy="994172"/>
          </a:xfrm>
        </p:spPr>
        <p:txBody>
          <a:bodyPr>
            <a:normAutofit/>
          </a:bodyPr>
          <a:lstStyle/>
          <a:p>
            <a:r>
              <a:rPr lang="en-US" sz="2700" b="1"/>
              <a:t>Initial Order Deliveries: Feb. 8-15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D08F-D68C-4C25-9F08-3A3BA6FF7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3744" y="1388907"/>
            <a:ext cx="3044213" cy="366482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Service Unit participates in a mega drop delivery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sure you have enough space in your vehicle or bring multiple cars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go through line together if multiple cars picking up your initial order</a:t>
            </a:r>
          </a:p>
        </p:txBody>
      </p:sp>
      <p:pic>
        <p:nvPicPr>
          <p:cNvPr id="5" name="Picture 4" descr="A picture containing text, outdoor, road, truck&#10;&#10;Description automatically generated">
            <a:extLst>
              <a:ext uri="{FF2B5EF4-FFF2-40B4-BE49-F238E27FC236}">
                <a16:creationId xmlns:a16="http://schemas.microsoft.com/office/drawing/2014/main" id="{0FE2CAC0-754A-48CE-B1D3-5398C826E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45" y="1436063"/>
            <a:ext cx="5145764" cy="35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7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FED8-708B-4CED-BB8D-5C5F5BF9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632" y="1060190"/>
            <a:ext cx="3046130" cy="831246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Cookie Cupboards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D4BD-CABD-4BAD-851A-82CFFC7D1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3828" y="1733745"/>
            <a:ext cx="6365862" cy="3845958"/>
          </a:xfrm>
          <a:ln>
            <a:solidFill>
              <a:srgbClr val="70C6E7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types of Cookie Cupboards: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Council Cupboards-on demand orders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Council Express-planned orders, full cases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Regional Cupboards-planned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Pick up cookies by the case or package (except Council Express locations)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exchanges except to replace damaged cookies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1C9823-28AA-4E4F-9FC0-E075FE0E1FE3}"/>
              </a:ext>
            </a:extLst>
          </p:cNvPr>
          <p:cNvSpPr txBox="1">
            <a:spLocks/>
          </p:cNvSpPr>
          <p:nvPr/>
        </p:nvSpPr>
        <p:spPr>
          <a:xfrm>
            <a:off x="2840654" y="6412177"/>
            <a:ext cx="6568744" cy="3087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rl Scout Text Book" panose="02020003000000000000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*</a:t>
            </a:r>
            <a:r>
              <a:rPr lang="en-US" sz="1575" i="1" dirty="0"/>
              <a:t>Cupboard info coming to Cookie Central before Cookie Go Day</a:t>
            </a:r>
          </a:p>
        </p:txBody>
      </p:sp>
      <p:pic>
        <p:nvPicPr>
          <p:cNvPr id="5" name="Picture 4" descr="A cartoon of a salamander&#10;&#10;Description automatically generated">
            <a:extLst>
              <a:ext uri="{FF2B5EF4-FFF2-40B4-BE49-F238E27FC236}">
                <a16:creationId xmlns:a16="http://schemas.microsoft.com/office/drawing/2014/main" id="{5FBD4B02-4C43-603A-7231-F48DCBC54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6" y="857250"/>
            <a:ext cx="257175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5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FDC5-BE03-48EA-990A-D5006EC9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9089"/>
            <a:ext cx="4458866" cy="994172"/>
          </a:xfrm>
        </p:spPr>
        <p:txBody>
          <a:bodyPr>
            <a:normAutofit/>
          </a:bodyPr>
          <a:lstStyle/>
          <a:p>
            <a:r>
              <a:rPr lang="en-US" b="1"/>
              <a:t>How to Use Cookie Cupboards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22CD-B13A-43E0-A620-8B8053DB8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215" y="2493261"/>
            <a:ext cx="6495692" cy="313193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Review Cookie Central to view Council Cupboard location/hours/instructions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Demand for cookies decreases as the sale progresses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Check-in before using a cupboard: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/>
              <a:t>Can I move cookies between girls?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/>
              <a:t>Can I pick up cookies from other troops?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Cookie Swap</a:t>
            </a:r>
          </a:p>
        </p:txBody>
      </p:sp>
    </p:spTree>
    <p:extLst>
      <p:ext uri="{BB962C8B-B14F-4D97-AF65-F5344CB8AC3E}">
        <p14:creationId xmlns:p14="http://schemas.microsoft.com/office/powerpoint/2010/main" val="2025423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992B-6147-4529-9EAC-6AC8D67B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4788864"/>
            <a:ext cx="6106886" cy="994172"/>
          </a:xfrm>
        </p:spPr>
        <p:txBody>
          <a:bodyPr/>
          <a:lstStyle/>
          <a:p>
            <a:r>
              <a:rPr lang="en-US" b="1"/>
              <a:t>Helping Troops with Cookie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AED4-77AD-4F22-B426-39F1BA45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86" y="1339794"/>
            <a:ext cx="3943350" cy="3227316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Encourage troops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Maintain good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Collect at least 50% of money owed before providing additional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 a firm cookie return date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/>
              <a:t>Write date in each Family Guide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 a cookie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Remind families cookies must be in “sell-able” condition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Assist troops with too many cookies</a:t>
            </a:r>
          </a:p>
          <a:p>
            <a:endParaRPr lang="en-US"/>
          </a:p>
        </p:txBody>
      </p:sp>
      <p:pic>
        <p:nvPicPr>
          <p:cNvPr id="5" name="Picture 4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F033E7EE-0FD2-41BB-9A3A-919DC3C8C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567" y="1519259"/>
            <a:ext cx="4302578" cy="28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0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67EF-8F92-4134-8177-FCC622B9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79" y="910843"/>
            <a:ext cx="4910503" cy="994172"/>
          </a:xfrm>
        </p:spPr>
        <p:txBody>
          <a:bodyPr>
            <a:normAutofit/>
          </a:bodyPr>
          <a:lstStyle/>
          <a:p>
            <a:r>
              <a:rPr lang="en-US" b="1"/>
              <a:t>Managing Cookies Online with Smart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114F-3188-4AA6-9450-DC5C2B00D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00251"/>
            <a:ext cx="3861707" cy="3859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Record transfers &amp; payments 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Review cupboard transfers for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Connect with (me/us) if you have issues in Smart Cookies</a:t>
            </a:r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17ADE7C0-AD33-48B4-B2E1-8CDCAE351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75" y="857250"/>
            <a:ext cx="3430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B102-27CA-45D3-B56D-2B1178AE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857" y="857251"/>
            <a:ext cx="6629143" cy="994172"/>
          </a:xfrm>
        </p:spPr>
        <p:txBody>
          <a:bodyPr>
            <a:normAutofit/>
          </a:bodyPr>
          <a:lstStyle/>
          <a:p>
            <a:r>
              <a:rPr lang="en-US" b="1"/>
              <a:t>How to Handle Extra Cookie Inventory: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81137-3DA9-409A-9E56-D664350C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007" y="1754065"/>
            <a:ext cx="3333750" cy="451126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Schedule additional cookie booths or walkabouts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2 Business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Cookie donations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Transfer cookies to other troops in the 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Cookie Swap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Facebook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/>
              </a:rPr>
              <a:t>Finance/Inventory Issue Form (for an extension to sell excess inventory)</a:t>
            </a:r>
          </a:p>
        </p:txBody>
      </p:sp>
      <p:pic>
        <p:nvPicPr>
          <p:cNvPr id="6" name="Picture 5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397D100C-E7A5-4150-B6EA-17D345422E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98367"/>
            <a:ext cx="5029715" cy="33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013AAB1-320C-47A0-851D-B8E48685508A}"/>
              </a:ext>
            </a:extLst>
          </p:cNvPr>
          <p:cNvGraphicFramePr>
            <a:graphicFrameLocks noGrp="1"/>
          </p:cNvGraphicFramePr>
          <p:nvPr/>
        </p:nvGraphicFramePr>
        <p:xfrm>
          <a:off x="1223952" y="2067750"/>
          <a:ext cx="7081158" cy="1292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386">
                  <a:extLst>
                    <a:ext uri="{9D8B030D-6E8A-4147-A177-3AD203B41FA5}">
                      <a16:colId xmlns:a16="http://schemas.microsoft.com/office/drawing/2014/main" val="141814634"/>
                    </a:ext>
                  </a:extLst>
                </a:gridCol>
                <a:gridCol w="2360386">
                  <a:extLst>
                    <a:ext uri="{9D8B030D-6E8A-4147-A177-3AD203B41FA5}">
                      <a16:colId xmlns:a16="http://schemas.microsoft.com/office/drawing/2014/main" val="1581669956"/>
                    </a:ext>
                  </a:extLst>
                </a:gridCol>
                <a:gridCol w="2360386">
                  <a:extLst>
                    <a:ext uri="{9D8B030D-6E8A-4147-A177-3AD203B41FA5}">
                      <a16:colId xmlns:a16="http://schemas.microsoft.com/office/drawing/2014/main" val="316076788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Girl Scout Display Light"/>
                        </a:rPr>
                        <a:t>TIER NAME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Girl Scout Display Light"/>
                        </a:rPr>
                        <a:t>TIER REQUIREMENTS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Girl Scout Display Light"/>
                        </a:rPr>
                        <a:t>TROOP PROCEED </a:t>
                      </a:r>
                      <a:br>
                        <a:rPr lang="en-US" sz="1000">
                          <a:latin typeface="Girl Scout Display Light"/>
                        </a:rPr>
                      </a:br>
                      <a:r>
                        <a:rPr lang="en-US" sz="1000">
                          <a:latin typeface="Girl Scout Display Light"/>
                        </a:rPr>
                        <a:t>PER PKG. SOLD*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35993"/>
                  </a:ext>
                </a:extLst>
              </a:tr>
              <a:tr h="457572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$0.90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68"/>
                  </a:ext>
                </a:extLst>
              </a:tr>
              <a:tr h="457572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PGA + Early Bird </a:t>
                      </a: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†(EB)</a:t>
                      </a:r>
                      <a:endParaRPr lang="en-US" sz="1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EB + met PGA of 235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$1.00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849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0D06E96-4C1D-4481-A5C1-9DBF6A1683BA}"/>
              </a:ext>
            </a:extLst>
          </p:cNvPr>
          <p:cNvSpPr txBox="1"/>
          <p:nvPr/>
        </p:nvSpPr>
        <p:spPr>
          <a:xfrm>
            <a:off x="1223951" y="3768812"/>
            <a:ext cx="7081158" cy="7155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i="1">
                <a:latin typeface="Girl Scout Text Book"/>
              </a:rPr>
              <a:t>*Senior and Ambassador troops can choose to opt-out of girl rewards and receive an additional $0.05 per package by emailing </a:t>
            </a:r>
            <a:r>
              <a:rPr lang="en-US" sz="1050" i="1">
                <a:latin typeface="Girl Scout Text 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girlscouts@girlscoutsrv.org</a:t>
            </a:r>
            <a:r>
              <a:rPr lang="en-US" sz="1050" i="1">
                <a:latin typeface="Girl Scout Text Book"/>
              </a:rPr>
              <a:t> by April 1, 2024. Girls will still receive Cookie Program patches. † Troops that qualified for the Early Bird Bonus Proceeds registered at least one troop leader and half of the # of 2022-2023 members in the troop during the Early Bird Campaign.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7124CD-57D2-4F12-8D01-4D2BD039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irl Scout Text Book"/>
              </a:rPr>
              <a:t>2024 Cookie Proceeds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AF83C-C073-EE4F-38F5-DC8CBE38E4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4790250"/>
            <a:ext cx="9144000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8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269D-03F2-3CD0-F612-BA63D2C5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NEW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0A79-78EB-CD4B-1B00-D208C7C0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493261"/>
            <a:ext cx="4634865" cy="298125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New cookie mascot &amp; theme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New cookie price &amp; proceeds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All varieties are $6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Consumer price adjustment tip sheet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Nine varieties from ABC Bakers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New sales platform for Girl Scouts &amp; Troops for online sales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Digital Cookie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Updated shipping promotion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5AF12-0D41-7266-AD6B-AA89DCD01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19" y="1866899"/>
            <a:ext cx="3124202" cy="31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6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FF78-C5A9-45BB-A06F-B38DF91C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Troop Bank Account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35469-7C8D-4D90-AE00-CAFFBCD2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391508"/>
            <a:ext cx="3943350" cy="361070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Account numbers uploaded into Smart Cookies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troops must verify that the account number is correct </a:t>
            </a:r>
            <a:r>
              <a:rPr lang="en-US" i="1" dirty="0"/>
              <a:t>(update if needed)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troops must enter account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TCMs do not need to be added to the troop bank account to deposit money</a:t>
            </a:r>
          </a:p>
        </p:txBody>
      </p:sp>
    </p:spTree>
    <p:extLst>
      <p:ext uri="{BB962C8B-B14F-4D97-AF65-F5344CB8AC3E}">
        <p14:creationId xmlns:p14="http://schemas.microsoft.com/office/powerpoint/2010/main" val="2081590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FAC5-669E-4B6C-92B2-AA501B63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072" y="732168"/>
            <a:ext cx="2547763" cy="119044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400" b="1" dirty="0">
                <a:latin typeface="Girl Scout Display Light" panose="02020003000000000000" pitchFamily="18" charset="0"/>
              </a:rPr>
              <a:t>Family Payment Options from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F24A-AF36-4E90-BA3D-1F007D718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1072" y="2151213"/>
            <a:ext cx="3066691" cy="420725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Credit card through Digital Cookie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Payment is deposited in the RV account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Troop is credited full sale price in Digital Cookie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No transaction fee charged to troop</a:t>
            </a:r>
          </a:p>
          <a:p>
            <a:pPr marL="257175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Checks and cash also accepted</a:t>
            </a:r>
          </a:p>
          <a:p>
            <a:pPr marL="714375"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Checks can be made out to “Troop #” or “Girl Scouts”</a:t>
            </a:r>
          </a:p>
          <a:p>
            <a:pPr marL="257175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Mobile payment services (such as Venmo)  are </a:t>
            </a:r>
            <a:r>
              <a:rPr lang="en-US" sz="1600" b="1" dirty="0">
                <a:latin typeface="Girl Scout Display Light" panose="02020003000000000000" pitchFamily="18" charset="0"/>
              </a:rPr>
              <a:t>NOT </a:t>
            </a:r>
            <a:r>
              <a:rPr lang="en-US" sz="1600" dirty="0">
                <a:latin typeface="Girl Scout Display Light" panose="02020003000000000000" pitchFamily="18" charset="0"/>
              </a:rPr>
              <a:t>to be used to collect money from customers</a:t>
            </a:r>
          </a:p>
          <a:p>
            <a:pPr marL="257175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irl Scout Display Light" panose="02020003000000000000" pitchFamily="18" charset="0"/>
              </a:rPr>
              <a:t>Display flyer for accepted payment types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+mn-lt"/>
            </a:endParaRPr>
          </a:p>
          <a:p>
            <a:pPr marL="0"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</p:txBody>
      </p:sp>
      <p:pic>
        <p:nvPicPr>
          <p:cNvPr id="2050" name="Picture 2" descr="A close-up of a credit card&#10;&#10;Description automatically generated">
            <a:extLst>
              <a:ext uri="{FF2B5EF4-FFF2-40B4-BE49-F238E27FC236}">
                <a16:creationId xmlns:a16="http://schemas.microsoft.com/office/drawing/2014/main" id="{BEB99E5C-92BE-4BD5-83E5-D5DF6B91C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524" y="1515310"/>
            <a:ext cx="4805177" cy="37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2BEA6-70C3-8D5B-700B-5164329F5D5B}"/>
              </a:ext>
            </a:extLst>
          </p:cNvPr>
          <p:cNvSpPr txBox="1"/>
          <p:nvPr/>
        </p:nvSpPr>
        <p:spPr>
          <a:xfrm>
            <a:off x="762000" y="2796886"/>
            <a:ext cx="1656136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107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E886-8D29-B7F9-9ED0-C2921E6B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Troop Payment Options from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68F3-022A-E679-4B21-487F5CD8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85" y="1992546"/>
            <a:ext cx="7886699" cy="2775862"/>
          </a:xfrm>
        </p:spPr>
        <p:txBody>
          <a:bodyPr vert="horz" lIns="68580" tIns="34290" rIns="68580" bIns="34290" rtlCol="0" anchor="t">
            <a:normAutofit fontScale="47500" lnSpcReduction="20000"/>
          </a:bodyPr>
          <a:lstStyle/>
          <a:p>
            <a:pPr marL="0" indent="0" algn="l"/>
            <a:r>
              <a:rPr lang="en-US" dirty="0">
                <a:latin typeface="Girl Scout Text Book"/>
              </a:rPr>
              <a:t>Deposits money collected from families into troop bank account</a:t>
            </a:r>
            <a:endParaRPr lang="en-US" dirty="0"/>
          </a:p>
          <a:p>
            <a:pPr marL="600075" lvl="1" indent="-257175" algn="l">
              <a:buFont typeface="Arial"/>
              <a:buChar char="•"/>
            </a:pPr>
            <a:r>
              <a:rPr lang="en-US" dirty="0">
                <a:latin typeface="Girl Scout Text Book"/>
              </a:rPr>
              <a:t>Deposit Weekly</a:t>
            </a:r>
          </a:p>
          <a:p>
            <a:pPr marL="600075" lvl="1" indent="-257175" algn="l">
              <a:buFont typeface="Arial"/>
              <a:buChar char="•"/>
            </a:pPr>
            <a:r>
              <a:rPr lang="en-US" dirty="0">
                <a:latin typeface="Girl Scout Text Book"/>
              </a:rPr>
              <a:t>Set-up schedule to turn in money</a:t>
            </a:r>
          </a:p>
          <a:p>
            <a:pPr marL="0" indent="0" algn="l"/>
            <a:r>
              <a:rPr lang="en-US" dirty="0">
                <a:latin typeface="Girl Scout Text Book"/>
              </a:rPr>
              <a:t>Payment options</a:t>
            </a:r>
          </a:p>
          <a:p>
            <a:pPr marL="600075" lvl="1" indent="-257175" algn="l">
              <a:buFont typeface="Arial"/>
              <a:buChar char="•"/>
            </a:pPr>
            <a:r>
              <a:rPr lang="en-US" dirty="0">
                <a:latin typeface="Girl Scout Text Book"/>
              </a:rPr>
              <a:t>Mobile Payment Services: Venmo, </a:t>
            </a:r>
            <a:r>
              <a:rPr lang="en-US" dirty="0" err="1">
                <a:latin typeface="Girl Scout Text Book"/>
              </a:rPr>
              <a:t>CashApp</a:t>
            </a:r>
            <a:r>
              <a:rPr lang="en-US" dirty="0">
                <a:latin typeface="Girl Scout Text Book"/>
              </a:rPr>
              <a:t>, PayPal Friends &amp; Family</a:t>
            </a:r>
          </a:p>
          <a:p>
            <a:pPr marL="600075" lvl="1" indent="-257175" algn="l">
              <a:buFont typeface="Arial"/>
              <a:buChar char="•"/>
            </a:pPr>
            <a:r>
              <a:rPr lang="en-US" dirty="0">
                <a:latin typeface="Girl Scout Text Book"/>
              </a:rPr>
              <a:t>Checks and cash</a:t>
            </a:r>
          </a:p>
          <a:p>
            <a:pPr marL="0" indent="0" algn="l"/>
            <a:r>
              <a:rPr lang="en-US" dirty="0">
                <a:latin typeface="Girl Scout Text Book"/>
              </a:rPr>
              <a:t>Receipts MUST be exchanged for all money and cookie transactions</a:t>
            </a:r>
          </a:p>
          <a:p>
            <a:pPr marL="600075" lvl="1" indent="-257175" algn="l">
              <a:buFont typeface="Arial"/>
              <a:buChar char="•"/>
            </a:pPr>
            <a:r>
              <a:rPr lang="en-US" dirty="0">
                <a:latin typeface="Girl Scout Text Book"/>
              </a:rPr>
              <a:t>Required to submitted Finance/Inventory Issue Form</a:t>
            </a:r>
          </a:p>
          <a:p>
            <a:pPr marL="0" indent="0" algn="l"/>
            <a:r>
              <a:rPr lang="en-US" dirty="0">
                <a:latin typeface="Girl Scout Text Book"/>
              </a:rPr>
              <a:t>Track money collected from families in Smart Cookies</a:t>
            </a:r>
          </a:p>
          <a:p>
            <a:pPr marL="0" indent="0" algn="l"/>
            <a:r>
              <a:rPr lang="en-US" dirty="0">
                <a:latin typeface="Girl Scout Text Book"/>
              </a:rPr>
              <a:t>Juliette Girl Scouts deposit all money into River Valley's Wells Fargo account using encoded deposit tickets mailed directly to Juliette Mentor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8B58D4-1C25-3E04-8D61-709C62C66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66" y="1445697"/>
            <a:ext cx="1661124" cy="14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46F9-1826-4F0E-8FB5-39B8CD9A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39" y="857251"/>
            <a:ext cx="6655378" cy="994172"/>
          </a:xfrm>
        </p:spPr>
        <p:txBody>
          <a:bodyPr>
            <a:normAutofit/>
          </a:bodyPr>
          <a:lstStyle/>
          <a:p>
            <a:r>
              <a:rPr lang="en-US" b="1">
                <a:latin typeface="Girl Scout Text Book"/>
              </a:rPr>
              <a:t>Automated Clearing House (ACH)</a:t>
            </a:r>
            <a:br>
              <a:rPr lang="en-US" sz="1500">
                <a:latin typeface="Girl Scout Text Book"/>
              </a:rPr>
            </a:br>
            <a:endParaRPr lang="en-US" sz="1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9401-5789-4B4D-86EF-319DDC53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78" y="2002490"/>
            <a:ext cx="2864774" cy="2919047"/>
          </a:xfrm>
          <a:ln>
            <a:solidFill>
              <a:srgbClr val="005640"/>
            </a:solidFill>
          </a:ln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algn="ctr"/>
            <a:r>
              <a:rPr lang="en-US" sz="1800" b="1">
                <a:solidFill>
                  <a:srgbClr val="005640"/>
                </a:solidFill>
                <a:latin typeface="Girl Scout Text Medium"/>
                <a:cs typeface="Calibri"/>
              </a:rPr>
              <a:t>First ACH </a:t>
            </a:r>
            <a:endParaRPr lang="en-US" sz="1800">
              <a:latin typeface="Girl Scout Text Medium"/>
              <a:cs typeface="Calibri"/>
            </a:endParaRPr>
          </a:p>
          <a:p>
            <a:pPr algn="ctr"/>
            <a:r>
              <a:rPr lang="en-US" sz="1800" b="1">
                <a:solidFill>
                  <a:srgbClr val="005640"/>
                </a:solidFill>
                <a:latin typeface="Girl Scout Text Medium"/>
                <a:cs typeface="Calibri"/>
              </a:rPr>
              <a:t>(March 15)</a:t>
            </a:r>
            <a:endParaRPr lang="en-US">
              <a:latin typeface="Girl Scout Text Medium"/>
              <a:cs typeface="Calibri"/>
            </a:endParaRPr>
          </a:p>
          <a:p>
            <a:endParaRPr lang="en-US" sz="1800" b="1">
              <a:solidFill>
                <a:srgbClr val="005640"/>
              </a:solidFill>
              <a:latin typeface="Girl Scout Text Medium"/>
              <a:cs typeface="Calibri"/>
            </a:endParaRPr>
          </a:p>
          <a:p>
            <a:r>
              <a:rPr lang="en-US" sz="1650">
                <a:latin typeface="Girl Scout Text Book"/>
              </a:rPr>
              <a:t>$1 x total packages received by the troop as of March 8, minus any credit card payments made through SC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>
                <a:latin typeface="Girl Scout Text Book"/>
              </a:rPr>
              <a:t>Money needs to be in account by March 12</a:t>
            </a:r>
            <a:endParaRPr lang="en-US" sz="1650"/>
          </a:p>
          <a:p>
            <a:r>
              <a:rPr lang="en-US" sz="1650">
                <a:latin typeface="Girl Scout Text Book"/>
              </a:rPr>
              <a:t>	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59A3C4-3E33-439A-A581-AC1BE7064F4D}"/>
              </a:ext>
            </a:extLst>
          </p:cNvPr>
          <p:cNvSpPr txBox="1">
            <a:spLocks/>
          </p:cNvSpPr>
          <p:nvPr/>
        </p:nvSpPr>
        <p:spPr>
          <a:xfrm>
            <a:off x="3090777" y="2002489"/>
            <a:ext cx="2864774" cy="2919047"/>
          </a:xfrm>
          <a:prstGeom prst="rect">
            <a:avLst/>
          </a:prstGeom>
          <a:ln>
            <a:solidFill>
              <a:srgbClr val="005640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>
              <a:solidFill>
                <a:srgbClr val="005640"/>
              </a:solidFill>
              <a:latin typeface="Girl Scout Text Book"/>
            </a:endParaRPr>
          </a:p>
          <a:p>
            <a:r>
              <a:rPr lang="en-US" sz="1800">
                <a:latin typeface="Girl Scout Text Book"/>
              </a:rPr>
              <a:t>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49C0FC-3C14-4C4F-A5B4-55BCCFF6E228}"/>
              </a:ext>
            </a:extLst>
          </p:cNvPr>
          <p:cNvSpPr txBox="1">
            <a:spLocks/>
          </p:cNvSpPr>
          <p:nvPr/>
        </p:nvSpPr>
        <p:spPr>
          <a:xfrm>
            <a:off x="6041276" y="2002489"/>
            <a:ext cx="2864774" cy="2919047"/>
          </a:xfrm>
          <a:prstGeom prst="rect">
            <a:avLst/>
          </a:prstGeom>
          <a:ln>
            <a:solidFill>
              <a:srgbClr val="005640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>
              <a:solidFill>
                <a:srgbClr val="005640"/>
              </a:solidFill>
              <a:latin typeface="Girl Scout Text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100F1-655F-CB28-1D2B-999D394BF164}"/>
              </a:ext>
            </a:extLst>
          </p:cNvPr>
          <p:cNvSpPr txBox="1"/>
          <p:nvPr/>
        </p:nvSpPr>
        <p:spPr>
          <a:xfrm>
            <a:off x="226116" y="5039754"/>
            <a:ext cx="7914409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i="1">
                <a:solidFill>
                  <a:srgbClr val="AF0061"/>
                </a:solidFill>
                <a:latin typeface="Girl Scout Text Medium"/>
                <a:ea typeface="+mn-lt"/>
                <a:cs typeface="+mn-lt"/>
              </a:rPr>
              <a:t>See ACH FAQ on Cookie Central  for more information</a:t>
            </a:r>
            <a:r>
              <a:rPr lang="en-US" sz="1350">
                <a:solidFill>
                  <a:srgbClr val="FF0000"/>
                </a:solidFill>
                <a:latin typeface="Girl Scout Text Medium"/>
                <a:ea typeface="+mn-lt"/>
                <a:cs typeface="+mn-lt"/>
              </a:rPr>
              <a:t>.</a:t>
            </a:r>
            <a:endParaRPr lang="en-US" sz="1350">
              <a:latin typeface="Girl Scout Text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197D2-14F0-43B5-2FE2-F5DE985CFEA8}"/>
              </a:ext>
            </a:extLst>
          </p:cNvPr>
          <p:cNvSpPr txBox="1"/>
          <p:nvPr/>
        </p:nvSpPr>
        <p:spPr>
          <a:xfrm>
            <a:off x="3175414" y="2078631"/>
            <a:ext cx="2865863" cy="2700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5640"/>
                </a:solidFill>
                <a:latin typeface="Girl Scout Text Medium"/>
                <a:cs typeface="Segoe UI"/>
              </a:rPr>
              <a:t>Refund ACH </a:t>
            </a:r>
            <a:endParaRPr lang="en-US">
              <a:latin typeface="Girl Scout Text Medium"/>
            </a:endParaRPr>
          </a:p>
          <a:p>
            <a:pPr algn="ctr"/>
            <a:r>
              <a:rPr lang="en-US" b="1">
                <a:solidFill>
                  <a:srgbClr val="005640"/>
                </a:solidFill>
                <a:latin typeface="Girl Scout Text Medium"/>
                <a:cs typeface="Segoe UI"/>
              </a:rPr>
              <a:t>(April 19)</a:t>
            </a:r>
            <a:r>
              <a:rPr lang="en-US">
                <a:latin typeface="Girl Scout Text Medium"/>
                <a:cs typeface="Segoe UI"/>
              </a:rPr>
              <a:t>​</a:t>
            </a:r>
            <a:endParaRPr lang="en-US" sz="1350">
              <a:latin typeface="Girl Scout Text Medium"/>
            </a:endParaRPr>
          </a:p>
          <a:p>
            <a:endParaRPr lang="en-US">
              <a:latin typeface="Arial"/>
              <a:cs typeface="Calibri" panose="020F0502020204030204"/>
            </a:endParaRPr>
          </a:p>
          <a:p>
            <a:endParaRPr lang="en-US" sz="1650">
              <a:latin typeface="Arial"/>
              <a:cs typeface="Calibri" panose="020F0502020204030204"/>
            </a:endParaRPr>
          </a:p>
          <a:p>
            <a:r>
              <a:rPr lang="en-US" sz="1650">
                <a:latin typeface="Girl Scout Text Medium"/>
                <a:cs typeface="Calibri" panose="020F0502020204030204"/>
              </a:rPr>
              <a:t>Only for Troops that are owed proceeds from taking only online orders or had more orders paid with credit cards.</a:t>
            </a:r>
          </a:p>
          <a:p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7B1F7-B9B0-8585-55B9-D365DBBC8AA3}"/>
              </a:ext>
            </a:extLst>
          </p:cNvPr>
          <p:cNvSpPr txBox="1"/>
          <p:nvPr/>
        </p:nvSpPr>
        <p:spPr>
          <a:xfrm>
            <a:off x="6125913" y="2085474"/>
            <a:ext cx="2858299" cy="27469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5640"/>
                </a:solidFill>
                <a:latin typeface="Girl Scout Text Medium"/>
                <a:ea typeface="+mn-lt"/>
                <a:cs typeface="+mn-lt"/>
              </a:rPr>
              <a:t>Final ACH </a:t>
            </a:r>
            <a:endParaRPr lang="en-US" b="1">
              <a:solidFill>
                <a:srgbClr val="000000"/>
              </a:solidFill>
              <a:latin typeface="Girl Scout Text Medium"/>
              <a:ea typeface="+mn-lt"/>
              <a:cs typeface="+mn-lt"/>
            </a:endParaRPr>
          </a:p>
          <a:p>
            <a:pPr algn="ctr"/>
            <a:r>
              <a:rPr lang="en-US" b="1">
                <a:solidFill>
                  <a:srgbClr val="005640"/>
                </a:solidFill>
                <a:latin typeface="Girl Scout Text Medium"/>
                <a:ea typeface="+mn-lt"/>
                <a:cs typeface="+mn-lt"/>
              </a:rPr>
              <a:t>(April 26)</a:t>
            </a:r>
          </a:p>
          <a:p>
            <a:pPr algn="ctr"/>
            <a:endParaRPr lang="en-US" b="1">
              <a:latin typeface="Girl Scout Text Medium"/>
              <a:ea typeface="+mn-lt"/>
              <a:cs typeface="+mn-lt"/>
            </a:endParaRPr>
          </a:p>
          <a:p>
            <a:endParaRPr lang="en-US" sz="1650">
              <a:latin typeface="Girl Scout Text Medium"/>
              <a:cs typeface="Segoe UI"/>
            </a:endParaRPr>
          </a:p>
          <a:p>
            <a:r>
              <a:rPr lang="en-US" sz="1650">
                <a:latin typeface="Girl Scout Text Medium"/>
                <a:cs typeface="Segoe UI"/>
              </a:rPr>
              <a:t>Remaining balance owed to River Valleys.</a:t>
            </a:r>
            <a:endParaRPr lang="en-US" sz="1350"/>
          </a:p>
          <a:p>
            <a:pPr marL="257175" indent="-257175">
              <a:buFont typeface="Arial,Sans-Serif"/>
              <a:buChar char="•"/>
            </a:pPr>
            <a:r>
              <a:rPr lang="en-US" sz="1650">
                <a:latin typeface="Girl Scout Text Medium"/>
                <a:cs typeface="Arial"/>
              </a:rPr>
              <a:t>Money to be deposited into the troop account by April 2</a:t>
            </a:r>
          </a:p>
          <a:p>
            <a:pPr marL="600075" lvl="1" indent="-257175">
              <a:buFont typeface="Arial,Sans-Serif"/>
              <a:buChar char="•"/>
            </a:pPr>
            <a:r>
              <a:rPr lang="en-US" sz="1050">
                <a:latin typeface="Girl Scout Text Medium"/>
                <a:cs typeface="Arial"/>
              </a:rPr>
              <a:t>Finance/Inventory Issue Form due April 2 (if needed)</a:t>
            </a:r>
            <a:endParaRPr lang="en-US" sz="1050">
              <a:latin typeface="Girl Scout T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2120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7A84-6CAD-41C7-B9F9-B6F3E4E8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1012795"/>
            <a:ext cx="6152977" cy="994172"/>
          </a:xfrm>
        </p:spPr>
        <p:txBody>
          <a:bodyPr/>
          <a:lstStyle/>
          <a:p>
            <a:pPr algn="ctr"/>
            <a:r>
              <a:rPr lang="en-US" b="1"/>
              <a:t>Finance/Inventory Issue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59E1-B754-4AA4-A9DC-1DEEC4C01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0449" y="2006966"/>
            <a:ext cx="3208713" cy="3164590"/>
          </a:xfrm>
          <a:ln>
            <a:solidFill>
              <a:srgbClr val="005640"/>
            </a:solidFill>
          </a:ln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r>
              <a:rPr lang="en-US" b="1">
                <a:latin typeface="Girl Scout Text Book"/>
              </a:rPr>
              <a:t>Due April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Excess (unsold) troop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Family unpaid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Juliette unpaid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TCM/TL unpaid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Girl Scout Text Book"/>
              </a:rPr>
              <a:t>Stolen product/money or counterfeit money received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30E257-3C6C-4CEC-8E7D-5E45509E5E3F}"/>
              </a:ext>
            </a:extLst>
          </p:cNvPr>
          <p:cNvSpPr txBox="1">
            <a:spLocks/>
          </p:cNvSpPr>
          <p:nvPr/>
        </p:nvSpPr>
        <p:spPr>
          <a:xfrm>
            <a:off x="5833975" y="2006965"/>
            <a:ext cx="3208713" cy="3164591"/>
          </a:xfrm>
          <a:prstGeom prst="rect">
            <a:avLst/>
          </a:prstGeom>
          <a:ln>
            <a:solidFill>
              <a:srgbClr val="005640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b="1">
                <a:latin typeface="Girl Scout Text Book"/>
              </a:rPr>
              <a:t>Due  May 31: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>
                <a:latin typeface="Girl Scout Text Book"/>
              </a:rPr>
              <a:t>Bank fee 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>
                <a:latin typeface="Girl Scout Text Book"/>
              </a:rPr>
              <a:t>Returned check 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>
                <a:latin typeface="Girl Scout Text Book"/>
              </a:rPr>
              <a:t>Other remaining situations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31D1A-D67B-7047-A5A3-0BD1396C14D9}"/>
              </a:ext>
            </a:extLst>
          </p:cNvPr>
          <p:cNvSpPr txBox="1"/>
          <p:nvPr/>
        </p:nvSpPr>
        <p:spPr>
          <a:xfrm>
            <a:off x="2592625" y="5172947"/>
            <a:ext cx="6450063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 i="1">
                <a:solidFill>
                  <a:srgbClr val="AF0061"/>
                </a:solidFill>
                <a:latin typeface="Girl Scout Display Light" panose="02020003000000000000" pitchFamily="18" charset="0"/>
                <a:cs typeface="Calibri"/>
              </a:rPr>
              <a:t>See the Finance/Inventory Issue Form FAQ on Cookie Central for more information.</a:t>
            </a:r>
            <a:endParaRPr lang="en-US" sz="2100" b="1" i="1">
              <a:solidFill>
                <a:srgbClr val="AF0061"/>
              </a:solidFill>
              <a:latin typeface="Girl Scout Display Light" panose="02020003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2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605D8-E8DA-4101-AE5E-78856436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10" y="962918"/>
            <a:ext cx="5872421" cy="994172"/>
          </a:xfrm>
        </p:spPr>
        <p:txBody>
          <a:bodyPr/>
          <a:lstStyle/>
          <a:p>
            <a:r>
              <a:rPr lang="en-US" b="1"/>
              <a:t>When will I be able to log into Smart Cookies?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230CCC-2E06-4CED-9335-6FC6ABF2D3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416257"/>
              </p:ext>
            </p:extLst>
          </p:nvPr>
        </p:nvGraphicFramePr>
        <p:xfrm>
          <a:off x="899294" y="1957090"/>
          <a:ext cx="4743450" cy="181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val="2538087955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3395459388"/>
                    </a:ext>
                  </a:extLst>
                </a:gridCol>
              </a:tblGrid>
              <a:tr h="471785">
                <a:tc>
                  <a:txBody>
                    <a:bodyPr/>
                    <a:lstStyle/>
                    <a:p>
                      <a:r>
                        <a:rPr lang="en-US" sz="1000">
                          <a:latin typeface="Girl Scout Text Medium" panose="02020003000000000000" pitchFamily="18" charset="0"/>
                        </a:rPr>
                        <a:t>Timeframe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Girl Scout Text Medium" panose="02020003000000000000" pitchFamily="18" charset="0"/>
                        </a:rPr>
                        <a:t>Who will have access?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245262"/>
                  </a:ext>
                </a:extLst>
              </a:tr>
              <a:tr h="970360">
                <a:tc>
                  <a:txBody>
                    <a:bodyPr/>
                    <a:lstStyle/>
                    <a:p>
                      <a:r>
                        <a:rPr lang="en-US" sz="1000">
                          <a:latin typeface="Girl Scout Text Medium" panose="02020003000000000000" pitchFamily="18" charset="0"/>
                        </a:rPr>
                        <a:t>Week of December 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Girl Scout Text Medium" panose="02020003000000000000" pitchFamily="18" charset="0"/>
                        </a:rPr>
                        <a:t>Troop Leaders &amp; Troop Cookie Managers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558118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>
                          <a:latin typeface="Girl Scout Text Medium" panose="02020003000000000000" pitchFamily="18" charset="0"/>
                        </a:rPr>
                        <a:t>February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Girl Scout Text Medium" panose="02020003000000000000" pitchFamily="18" charset="0"/>
                        </a:rPr>
                        <a:t>All currently registered Girl Scouts &amp; families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7896730"/>
                  </a:ext>
                </a:extLst>
              </a:tr>
            </a:tbl>
          </a:graphicData>
        </a:graphic>
      </p:graphicFrame>
      <p:pic>
        <p:nvPicPr>
          <p:cNvPr id="10" name="Picture 5" descr="Logo&#10;&#10;Description automatically generated">
            <a:extLst>
              <a:ext uri="{FF2B5EF4-FFF2-40B4-BE49-F238E27FC236}">
                <a16:creationId xmlns:a16="http://schemas.microsoft.com/office/drawing/2014/main" id="{E330D8F7-A84F-4B7B-9203-9C64D11578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503" y="1875439"/>
            <a:ext cx="2543689" cy="2122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167B6-F65B-4853-A732-D106B2A2F770}"/>
              </a:ext>
            </a:extLst>
          </p:cNvPr>
          <p:cNvSpPr txBox="1"/>
          <p:nvPr/>
        </p:nvSpPr>
        <p:spPr>
          <a:xfrm>
            <a:off x="840856" y="4990326"/>
            <a:ext cx="54246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>
                <a:latin typeface="Girl Scout Text Medium" panose="02020003000000000000" pitchFamily="18" charset="0"/>
              </a:rPr>
              <a:t>Volunteers &amp; Girl Scouts must register their Smart Cookies account each cookie season.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>
                <a:latin typeface="Girl Scout Text Medium" panose="02020003000000000000" pitchFamily="18" charset="0"/>
              </a:rPr>
              <a:t>Add </a:t>
            </a:r>
            <a:r>
              <a:rPr lang="en-US" sz="1350" i="1">
                <a:latin typeface="Girl Scout Text Medium" panose="02020003000000000000" pitchFamily="18" charset="0"/>
                <a:hlinkClick r:id="rId4"/>
              </a:rPr>
              <a:t>noreply@abcsmartcookies.com</a:t>
            </a:r>
            <a:r>
              <a:rPr lang="en-US" sz="1350" i="1">
                <a:latin typeface="Girl Scout Text Medium" panose="02020003000000000000" pitchFamily="18" charset="0"/>
              </a:rPr>
              <a:t> to your safe sender list!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77621-3395-4AD1-8EB9-1777A417E012}"/>
              </a:ext>
            </a:extLst>
          </p:cNvPr>
          <p:cNvSpPr txBox="1"/>
          <p:nvPr/>
        </p:nvSpPr>
        <p:spPr>
          <a:xfrm>
            <a:off x="1463262" y="4251583"/>
            <a:ext cx="394859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>
                <a:latin typeface="Girl Scout Text Book" panose="02020003000000000000" pitchFamily="18" charset="0"/>
              </a:rPr>
              <a:t>https://www.abcsmartcookies.com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11146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1" y="935368"/>
            <a:ext cx="7886700" cy="994172"/>
          </a:xfrm>
        </p:spPr>
        <p:txBody>
          <a:bodyPr/>
          <a:lstStyle/>
          <a:p>
            <a:r>
              <a:rPr lang="en-US" b="1"/>
              <a:t>Smart Cookies: Top 5 Things You Need to Know….</a:t>
            </a:r>
          </a:p>
        </p:txBody>
      </p:sp>
      <p:pic>
        <p:nvPicPr>
          <p:cNvPr id="8" name="Content Placeholder 7" descr="A logo of a smart cookies company&#10;&#10;Description automatically generated">
            <a:extLst>
              <a:ext uri="{FF2B5EF4-FFF2-40B4-BE49-F238E27FC236}">
                <a16:creationId xmlns:a16="http://schemas.microsoft.com/office/drawing/2014/main" id="{703DC479-79AC-0876-C927-89FD62520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" y="1929540"/>
            <a:ext cx="2703443" cy="2703443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06185A-DC1F-EFE8-B1D5-FAEF04913087}"/>
              </a:ext>
            </a:extLst>
          </p:cNvPr>
          <p:cNvSpPr txBox="1">
            <a:spLocks/>
          </p:cNvSpPr>
          <p:nvPr/>
        </p:nvSpPr>
        <p:spPr>
          <a:xfrm>
            <a:off x="2975524" y="1820488"/>
            <a:ext cx="5928758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en-US" sz="1800"/>
              <a:t>Troop sales management will continue in Smart Cookies. </a:t>
            </a:r>
          </a:p>
          <a:p>
            <a:pPr lvl="1" indent="-342900" algn="l">
              <a:buFont typeface="Arial" panose="020B0604020202020204" pitchFamily="34" charset="0"/>
              <a:buChar char="•"/>
            </a:pPr>
            <a:r>
              <a:rPr lang="en-US" sz="1350"/>
              <a:t>Entering your initial order</a:t>
            </a:r>
          </a:p>
          <a:p>
            <a:pPr lvl="1" indent="-342900" algn="l">
              <a:buFont typeface="Arial" panose="020B0604020202020204" pitchFamily="34" charset="0"/>
              <a:buChar char="•"/>
            </a:pPr>
            <a:r>
              <a:rPr lang="en-US" sz="1350"/>
              <a:t>Transferring/reviewing cookie inventory</a:t>
            </a:r>
          </a:p>
          <a:p>
            <a:pPr lvl="1" indent="-342900" algn="l">
              <a:buFont typeface="Arial" panose="020B0604020202020204" pitchFamily="34" charset="0"/>
              <a:buChar char="•"/>
            </a:pPr>
            <a:r>
              <a:rPr lang="en-US" sz="1350"/>
              <a:t>Scheduling cookie booths &amp; allocating booth sales</a:t>
            </a:r>
          </a:p>
          <a:p>
            <a:pPr lvl="1" indent="-342900" algn="l">
              <a:buFont typeface="Arial" panose="020B0604020202020204" pitchFamily="34" charset="0"/>
              <a:buChar char="•"/>
            </a:pPr>
            <a:r>
              <a:rPr lang="en-US" sz="1350"/>
              <a:t>Entering reward choices</a:t>
            </a:r>
          </a:p>
          <a:p>
            <a:pPr lvl="1" indent="-342900" algn="l">
              <a:buFont typeface="Arial" panose="020B0604020202020204" pitchFamily="34" charset="0"/>
              <a:buChar char="•"/>
            </a:pPr>
            <a:r>
              <a:rPr lang="en-US" sz="1350"/>
              <a:t>Crediting girls with cash/check payments</a:t>
            </a:r>
          </a:p>
          <a:p>
            <a:pPr lvl="1" indent="-342900" algn="l">
              <a:buFont typeface="Arial" panose="020B0604020202020204" pitchFamily="34" charset="0"/>
              <a:buChar char="•"/>
            </a:pPr>
            <a:r>
              <a:rPr lang="en-US" sz="1350"/>
              <a:t>Running reports</a:t>
            </a:r>
          </a:p>
          <a:p>
            <a:pPr marL="0" indent="0" algn="l"/>
            <a:r>
              <a:rPr lang="en-US" sz="1800"/>
              <a:t>2. SU volunteers can mimic Troop volunteers to assist with issues.</a:t>
            </a:r>
          </a:p>
        </p:txBody>
      </p:sp>
    </p:spTree>
    <p:extLst>
      <p:ext uri="{BB962C8B-B14F-4D97-AF65-F5344CB8AC3E}">
        <p14:creationId xmlns:p14="http://schemas.microsoft.com/office/powerpoint/2010/main" val="2062393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1" y="935368"/>
            <a:ext cx="7886700" cy="994172"/>
          </a:xfrm>
        </p:spPr>
        <p:txBody>
          <a:bodyPr/>
          <a:lstStyle/>
          <a:p>
            <a:r>
              <a:rPr lang="en-US" b="1"/>
              <a:t>Smart Cookies: Top 5 Things You Need to Know….</a:t>
            </a:r>
          </a:p>
        </p:txBody>
      </p:sp>
      <p:pic>
        <p:nvPicPr>
          <p:cNvPr id="8" name="Content Placeholder 7" descr="A logo of a smart cookies company&#10;&#10;Description automatically generated">
            <a:extLst>
              <a:ext uri="{FF2B5EF4-FFF2-40B4-BE49-F238E27FC236}">
                <a16:creationId xmlns:a16="http://schemas.microsoft.com/office/drawing/2014/main" id="{703DC479-79AC-0876-C927-89FD62520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" y="1929540"/>
            <a:ext cx="2703443" cy="2703443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06185A-DC1F-EFE8-B1D5-FAEF04913087}"/>
              </a:ext>
            </a:extLst>
          </p:cNvPr>
          <p:cNvSpPr txBox="1">
            <a:spLocks/>
          </p:cNvSpPr>
          <p:nvPr/>
        </p:nvSpPr>
        <p:spPr>
          <a:xfrm>
            <a:off x="3384343" y="2043373"/>
            <a:ext cx="5568272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1800"/>
              <a:t>3. Girl Scout online sales accounts move to Digital Cookie</a:t>
            </a:r>
          </a:p>
          <a:p>
            <a:pPr marL="0" indent="0" algn="l"/>
            <a:r>
              <a:rPr lang="en-US" sz="1800"/>
              <a:t>4. Troop online sales links move to Digital Cookie. </a:t>
            </a:r>
          </a:p>
          <a:p>
            <a:pPr marL="0" indent="0" algn="l"/>
            <a:r>
              <a:rPr lang="en-US" sz="1800"/>
              <a:t>5. Credit card sales will now be made in Digital Cookie</a:t>
            </a:r>
          </a:p>
          <a:p>
            <a:pPr marL="0" indent="0" algn="l"/>
            <a:r>
              <a:rPr lang="en-US" sz="1800" i="1">
                <a:solidFill>
                  <a:srgbClr val="0563C1"/>
                </a:solidFill>
                <a:ea typeface="Calibri" panose="020F0502020204030204" pitchFamily="34" charset="0"/>
              </a:rPr>
              <a:t>Check out our Understanding Roles in Smart Cookies &amp; Digital Cookie Tip Sheet for an overview of the changes.</a:t>
            </a:r>
            <a:endParaRPr lang="en-US" sz="1500" i="1">
              <a:solidFill>
                <a:srgbClr val="0563C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9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06" y="983354"/>
            <a:ext cx="7886700" cy="994172"/>
          </a:xfrm>
        </p:spPr>
        <p:txBody>
          <a:bodyPr/>
          <a:lstStyle/>
          <a:p>
            <a:r>
              <a:rPr lang="en-US" b="1"/>
              <a:t>Smart Cookies: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06185A-DC1F-EFE8-B1D5-FAEF04913087}"/>
              </a:ext>
            </a:extLst>
          </p:cNvPr>
          <p:cNvSpPr txBox="1">
            <a:spLocks/>
          </p:cNvSpPr>
          <p:nvPr/>
        </p:nvSpPr>
        <p:spPr>
          <a:xfrm>
            <a:off x="3109891" y="1977526"/>
            <a:ext cx="5344348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/>
              <a:t>Smart Cookies Guide on Cookie Central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/>
              <a:t>Safety &amp; Training Tab in Smart Cookies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/>
              <a:t>Girl Scouts River Valleys Staff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/>
              <a:t>ABC Smart Cookies Help Desk: ABCSmartCookieTech@hearthsidefoods.com</a:t>
            </a:r>
          </a:p>
          <a:p>
            <a:pPr marL="0" indent="0" algn="l"/>
            <a:endParaRPr lang="en-US" sz="1800">
              <a:ea typeface="Calibri" panose="020F0502020204030204" pitchFamily="34" charset="0"/>
            </a:endParaRPr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en-US" sz="1350">
              <a:ea typeface="Calibri" panose="020F0502020204030204" pitchFamily="34" charset="0"/>
            </a:endParaRPr>
          </a:p>
          <a:p>
            <a:pPr lvl="1" indent="-342900" algn="l">
              <a:buFont typeface="Courier New" panose="02070309020205020404" pitchFamily="49" charset="0"/>
              <a:buChar char="o"/>
            </a:pPr>
            <a:endParaRPr lang="en-US" sz="1500" u="sng">
              <a:solidFill>
                <a:srgbClr val="0563C1"/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896E2-6300-76AE-B5B0-80DFF4EEE1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86" y="2305895"/>
            <a:ext cx="2905205" cy="1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9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Digital Cookie</a:t>
            </a:r>
          </a:p>
        </p:txBody>
      </p:sp>
      <p:pic>
        <p:nvPicPr>
          <p:cNvPr id="12" name="Picture 11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728FEBB3-D913-A73F-5CF1-C060D38DD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4" y="2125267"/>
            <a:ext cx="1930196" cy="19301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2558847" y="1977526"/>
            <a:ext cx="6322264" cy="27202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Highlights of the new system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Access dates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Service Unit Basics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Troop Basics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Girl Scout Basics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Digital Cookie App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9821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3513-B93B-44A7-A129-E941A33D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Popular features are back!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01FA-117C-401A-BA5E-361FD39F5A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GSRV will cover 100% of the credit card transaction fees for troops </a:t>
            </a:r>
            <a:r>
              <a:rPr lang="en-US"/>
              <a:t>that use Digital Cookie to take credit card payments on any device!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Updated shipping promotion!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$5 off shipping for 6+ package purchases starting February 8: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Minimum order of 4 packages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Limited time promotion!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/>
              <a:t>Shipping rates on Cookie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Refreshed patch program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0" indent="0"/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77A69-8D9B-48DA-B336-F722EF256C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8" y="1207436"/>
            <a:ext cx="1603043" cy="1577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33299-F172-4B11-8974-9EAA3FF0D2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232" y="2936579"/>
            <a:ext cx="1718095" cy="14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0"/>
    </mc:Choice>
    <mc:Fallback xmlns="">
      <p:transition spd="slow" advTm="4702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961" y="1044819"/>
            <a:ext cx="2648353" cy="2232497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Digital Cookie</a:t>
            </a:r>
          </a:p>
        </p:txBody>
      </p:sp>
      <p:pic>
        <p:nvPicPr>
          <p:cNvPr id="1026" name="Picture 2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ACEBD029-343F-E86D-B877-539179C8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192" y="3100693"/>
            <a:ext cx="1829600" cy="18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52962-5DC4-FA8D-7A7C-B962C84049A8}"/>
              </a:ext>
            </a:extLst>
          </p:cNvPr>
          <p:cNvSpPr txBox="1">
            <a:spLocks/>
          </p:cNvSpPr>
          <p:nvPr/>
        </p:nvSpPr>
        <p:spPr>
          <a:xfrm>
            <a:off x="581747" y="1252258"/>
            <a:ext cx="5503486" cy="456026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b="1" dirty="0"/>
              <a:t>Digital Cookie is the new online platform that Girl Scouts and caregivers use for digital cookie sales.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Girl Scout Text Book" panose="02020003000000000000"/>
              </a:rPr>
              <a:t>All Girl Scouts and their families will get access to Digital Cookie on February 1st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Girl Scout Text Book" panose="02020003000000000000"/>
              </a:rPr>
              <a:t>Girl Scouts can use their Digital Cookie account to set up their online account sales link which they can share by email, text, social media, or even their parent/guardian workspaces: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800" dirty="0">
                <a:latin typeface="Girl Scout Text Book" panose="02020003000000000000"/>
              </a:rPr>
              <a:t>Shipped cookie orders</a:t>
            </a:r>
            <a:endParaRPr lang="en-US" sz="1800" dirty="0"/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800" dirty="0">
                <a:latin typeface="Girl Scout Text Book" panose="02020003000000000000"/>
              </a:rPr>
              <a:t>Girl Scout Cookie delivery orders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3709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961" y="1044819"/>
            <a:ext cx="2648353" cy="2232497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Digital Cookie</a:t>
            </a:r>
          </a:p>
        </p:txBody>
      </p:sp>
      <p:pic>
        <p:nvPicPr>
          <p:cNvPr id="1026" name="Picture 2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ACEBD029-343F-E86D-B877-539179C8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192" y="3100693"/>
            <a:ext cx="1829600" cy="18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52962-5DC4-FA8D-7A7C-B962C84049A8}"/>
              </a:ext>
            </a:extLst>
          </p:cNvPr>
          <p:cNvSpPr txBox="1">
            <a:spLocks/>
          </p:cNvSpPr>
          <p:nvPr/>
        </p:nvSpPr>
        <p:spPr>
          <a:xfrm>
            <a:off x="581747" y="1252258"/>
            <a:ext cx="5747915" cy="443326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b="1">
                <a:latin typeface="Girl Scout Text Book"/>
              </a:rPr>
              <a:t>Digital Cookie has great new features!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Customize your site &amp; explore the learning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Ability for customers to purchase and pay online for local delivery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 panose="02020003000000000000"/>
              </a:rPr>
              <a:t>You can turn on/off local delivery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Approve orders for local delivery in the site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 panose="02020003000000000000"/>
              </a:rPr>
              <a:t>You’ll receive an email reminder to login and approve orders if you have outstanding orders to approve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 panose="02020003000000000000"/>
              </a:rPr>
              <a:t>Note: Online orders for local delivery must be approved within 5 days or the order is cancelled.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Ability to turn on/off cookie varieties for local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A robust Help section built right into the site with tip sheets &amp; videos to assist if you need them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sz="1800">
              <a:latin typeface="Girl Scout Text Book" panose="0202000300000000000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sz="1800">
              <a:latin typeface="Girl Scout Text Book" panose="020200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57641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961" y="1044819"/>
            <a:ext cx="2648353" cy="2232497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Digital Cookie</a:t>
            </a:r>
          </a:p>
        </p:txBody>
      </p:sp>
      <p:pic>
        <p:nvPicPr>
          <p:cNvPr id="1026" name="Picture 2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ACEBD029-343F-E86D-B877-539179C8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192" y="3100693"/>
            <a:ext cx="1829600" cy="18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52962-5DC4-FA8D-7A7C-B962C84049A8}"/>
              </a:ext>
            </a:extLst>
          </p:cNvPr>
          <p:cNvSpPr txBox="1">
            <a:spLocks/>
          </p:cNvSpPr>
          <p:nvPr/>
        </p:nvSpPr>
        <p:spPr>
          <a:xfrm>
            <a:off x="581747" y="1252258"/>
            <a:ext cx="5790248" cy="434860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b="1"/>
              <a:t>Digital Cookie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Family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Digital Cookie Guide for Families on Cookie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Help section in the site with tip sheets &amp;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Watch for information on joining a Digital Cookie Rally in </a:t>
            </a:r>
            <a:r>
              <a:rPr lang="en-US" sz="2100" err="1">
                <a:latin typeface="Girl Scout Text Book" panose="02020003000000000000"/>
              </a:rPr>
              <a:t>Rallyhood</a:t>
            </a:r>
            <a:r>
              <a:rPr lang="en-US" sz="2100">
                <a:latin typeface="Girl Scout Text Book" panose="02020003000000000000"/>
              </a:rPr>
              <a:t> for families to connect on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Girl Scout Text Book" panose="02020003000000000000"/>
              </a:rPr>
              <a:t>Digital Cookie office hours provided by Girl Scouts River Valleys staff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sz="1800">
              <a:latin typeface="Girl Scout Text Book" panose="0202000300000000000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sz="1800">
              <a:latin typeface="Girl Scout Text Book" panose="020200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70915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Digital Cookie Highlights</a:t>
            </a:r>
          </a:p>
        </p:txBody>
      </p:sp>
      <p:pic>
        <p:nvPicPr>
          <p:cNvPr id="12" name="Picture 11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728FEBB3-D913-A73F-5CF1-C060D38DD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4" y="2125267"/>
            <a:ext cx="1930196" cy="19301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2558847" y="1977526"/>
            <a:ext cx="6322264" cy="27202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Unified experience for all Girl Scouts &amp; cookie customers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New &amp; engaging site for Girl Scouts to supercharge their online sales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A robust Help section built right into the site for both families &amp; volunteers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The Digital Cookie App for accepting Girl Scout &amp; Troops credit card payments for booths &amp; in-person sales</a:t>
            </a:r>
          </a:p>
        </p:txBody>
      </p:sp>
    </p:spTree>
    <p:extLst>
      <p:ext uri="{BB962C8B-B14F-4D97-AF65-F5344CB8AC3E}">
        <p14:creationId xmlns:p14="http://schemas.microsoft.com/office/powerpoint/2010/main" val="3681476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605D8-E8DA-4101-AE5E-78856436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10" y="962918"/>
            <a:ext cx="5872421" cy="994172"/>
          </a:xfrm>
        </p:spPr>
        <p:txBody>
          <a:bodyPr/>
          <a:lstStyle/>
          <a:p>
            <a:r>
              <a:rPr lang="en-US" b="1"/>
              <a:t>When will I be able to access Digital Cookie?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230CCC-2E06-4CED-9335-6FC6ABF2D3E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99294" y="1957090"/>
          <a:ext cx="4743450" cy="33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val="2538087955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3395459388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>
                          <a:latin typeface="Girl Scout Text Medium" panose="02020003000000000000" pitchFamily="18" charset="0"/>
                        </a:rPr>
                        <a:t>Timeframe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Girl Scout Text Medium" panose="02020003000000000000" pitchFamily="18" charset="0"/>
                        </a:rPr>
                        <a:t>Who will have access?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24526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rl Scout Text Medium" panose="02020003000000000000" pitchFamily="18" charset="0"/>
                        </a:rPr>
                        <a:t>January 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Girl Scout Text Medium" panose="02020003000000000000" pitchFamily="18" charset="0"/>
                        </a:rPr>
                        <a:t>All Troop Leaders &amp; Cookie Managers</a:t>
                      </a:r>
                    </a:p>
                    <a:p>
                      <a:endParaRPr lang="en-US" sz="1800">
                        <a:latin typeface="Girl Scout Text Medium" panose="02020003000000000000" pitchFamily="18" charset="0"/>
                      </a:endParaRPr>
                    </a:p>
                    <a:p>
                      <a:r>
                        <a:rPr lang="en-US" sz="1800">
                          <a:latin typeface="Girl Scout Text Medium" panose="02020003000000000000" pitchFamily="18" charset="0"/>
                        </a:rPr>
                        <a:t>All Service Unit Cookie Managers &amp; Managers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757457"/>
                  </a:ext>
                </a:extLst>
              </a:tr>
              <a:tr h="970360">
                <a:tc>
                  <a:txBody>
                    <a:bodyPr/>
                    <a:lstStyle/>
                    <a:p>
                      <a:r>
                        <a:rPr lang="en-US" sz="1800">
                          <a:latin typeface="Girl Scout Text Medium" panose="02020003000000000000" pitchFamily="18" charset="0"/>
                        </a:rPr>
                        <a:t>February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irl Scout Text Medium" panose="02020003000000000000" pitchFamily="18" charset="0"/>
                        </a:rPr>
                        <a:t>Girl Scouts/Families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55811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8167B6-F65B-4853-A732-D106B2A2F770}"/>
              </a:ext>
            </a:extLst>
          </p:cNvPr>
          <p:cNvSpPr txBox="1"/>
          <p:nvPr/>
        </p:nvSpPr>
        <p:spPr>
          <a:xfrm>
            <a:off x="840856" y="4990326"/>
            <a:ext cx="5424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>
                <a:latin typeface="Girl Scout Text Medium" panose="02020003000000000000" pitchFamily="18" charset="0"/>
              </a:rPr>
              <a:t>Add </a:t>
            </a:r>
            <a:r>
              <a:rPr lang="en-US" sz="1350" i="1" u="sng">
                <a:latin typeface="Girl Scout Text Medium" panose="02020003000000000000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email@email.girlscouts.</a:t>
            </a:r>
            <a:r>
              <a:rPr lang="en-US" sz="1350" i="1" u="sng">
                <a:latin typeface="Girl Scout Text Medium" panose="02020003000000000000" pitchFamily="18" charset="0"/>
              </a:rPr>
              <a:t>org </a:t>
            </a:r>
            <a:r>
              <a:rPr lang="en-US" sz="1350" i="1">
                <a:latin typeface="Girl Scout Text Medium" panose="02020003000000000000" pitchFamily="18" charset="0"/>
              </a:rPr>
              <a:t>to your safe sender list!</a:t>
            </a:r>
          </a:p>
        </p:txBody>
      </p:sp>
    </p:spTree>
    <p:extLst>
      <p:ext uri="{BB962C8B-B14F-4D97-AF65-F5344CB8AC3E}">
        <p14:creationId xmlns:p14="http://schemas.microsoft.com/office/powerpoint/2010/main" val="3213556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Digital Cookie: Role Selection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1430576" y="1987392"/>
            <a:ext cx="6267529" cy="1899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Toggle between accounts as a SU/Troop/Caregiver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>
                <a:ea typeface="Calibri" panose="020F0502020204030204" pitchFamily="34" charset="0"/>
              </a:rPr>
              <a:t>Have multiple Girl Scouts? You can toggle between each account.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>
                <a:ea typeface="Calibri" panose="020F0502020204030204" pitchFamily="34" charset="0"/>
              </a:rPr>
              <a:t>Parent role won’t appear until after Girl Scout access date.</a:t>
            </a:r>
          </a:p>
          <a:p>
            <a:pPr marL="0" indent="0" algn="l"/>
            <a:endParaRPr lang="en-US" sz="1800"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781C5-9289-6218-18DF-55FB1F0045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576" y="3396628"/>
            <a:ext cx="6267529" cy="1150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724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Digital Cookie: Basics for Service Units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FEBB3-D913-A73F-5CF1-C060D38DD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39" y="2026210"/>
            <a:ext cx="2981724" cy="256308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3381807" y="2125267"/>
            <a:ext cx="5133544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Monitor the Service Unit digital sales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Pull reports for troop orders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Review the Girl Scouts that are engaging in the site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View the dashboard for a quick glance on how Troops are progressing through the season</a:t>
            </a:r>
          </a:p>
          <a:p>
            <a:pPr marL="0" indent="0" algn="l"/>
            <a:endParaRPr lang="en-US" sz="18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0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Digital Cookie: Basics for Troops</a:t>
            </a:r>
          </a:p>
        </p:txBody>
      </p:sp>
      <p:pic>
        <p:nvPicPr>
          <p:cNvPr id="12" name="Picture 11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728FEBB3-D913-A73F-5CF1-C060D38DD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4" y="2125267"/>
            <a:ext cx="1930196" cy="19301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2558847" y="1977526"/>
            <a:ext cx="5895392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1800">
                <a:ea typeface="Calibri" panose="020F0502020204030204" pitchFamily="34" charset="0"/>
              </a:rPr>
              <a:t>What can Troops do in Digital Cookie?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Review digital sales progress for Girl Scouts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Review orders to view individual orders/process refunds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Set up Troop cookie links &amp; virtual booths (optional)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Run reports </a:t>
            </a:r>
          </a:p>
          <a:p>
            <a:pPr marL="0" indent="0" algn="l"/>
            <a:endParaRPr lang="en-US" sz="18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66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1F43-8124-C49C-E5A3-9628B106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998995"/>
            <a:ext cx="3943350" cy="994172"/>
          </a:xfrm>
        </p:spPr>
        <p:txBody>
          <a:bodyPr/>
          <a:lstStyle/>
          <a:p>
            <a:r>
              <a:rPr lang="en-US" b="1"/>
              <a:t>Troop Dashboard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086DA4-9BCF-42C5-A18E-D633F0D6C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650" y="3248937"/>
            <a:ext cx="3943350" cy="1707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75AD405-2847-924A-15F2-9524F385DB6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"/>
          <a:stretch/>
        </p:blipFill>
        <p:spPr>
          <a:xfrm>
            <a:off x="4749164" y="3005789"/>
            <a:ext cx="3094673" cy="2806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72875-ABA4-ED9C-D104-C396387B1C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51" y="1874145"/>
            <a:ext cx="5543550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4911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2A86-6D7F-1A8D-50BA-890FFC88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7691CCDB-B024-8747-B233-CAD1CBC7A901}" type="slidenum">
              <a:rPr lang="en-US">
                <a:solidFill>
                  <a:srgbClr val="000000"/>
                </a:solidFill>
              </a:rPr>
              <a:pPr defTabSz="685766"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F38E-1AF1-EFFA-3B3E-BA97DA0310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Dashboard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04F42-A2CA-514B-7CEB-A7AB9EDFB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©2021 Girl Scouts of the USA. All Rights Reserved.  Not for public distribution.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726390-D8C2-AB07-7361-BB7FE0F9B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308" y="1239806"/>
            <a:ext cx="4562407" cy="4233813"/>
          </a:xfrm>
          <a:prstGeom prst="rect">
            <a:avLst/>
          </a:prstGeom>
          <a:ln>
            <a:noFill/>
          </a:ln>
        </p:spPr>
      </p:pic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DF2F0CBF-8711-19A8-BA65-4B194DF36084}"/>
              </a:ext>
            </a:extLst>
          </p:cNvPr>
          <p:cNvSpPr/>
          <p:nvPr/>
        </p:nvSpPr>
        <p:spPr>
          <a:xfrm>
            <a:off x="895348" y="1487468"/>
            <a:ext cx="1202286" cy="1466657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1100">
                <a:solidFill>
                  <a:srgbClr val="000000"/>
                </a:solidFill>
                <a:latin typeface="Palatino Linotype"/>
                <a:ea typeface="MS Gothic" panose="020B0609070205080204" pitchFamily="49" charset="-128"/>
                <a:cs typeface="Times New Roman" panose="02020603050405020304" pitchFamily="18" charset="0"/>
              </a:rPr>
              <a:t>Troop links setup and troop links.</a:t>
            </a:r>
          </a:p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99A5F741-5130-6838-EFE9-FC14FADB2BB3}"/>
              </a:ext>
            </a:extLst>
          </p:cNvPr>
          <p:cNvSpPr/>
          <p:nvPr/>
        </p:nvSpPr>
        <p:spPr>
          <a:xfrm>
            <a:off x="895348" y="3429000"/>
            <a:ext cx="1202286" cy="1828800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00">
              <a:solidFill>
                <a:sysClr val="windowText" lastClr="000000"/>
              </a:solidFill>
              <a:latin typeface="Palatino Linotype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 defTabSz="685766"/>
            <a:r>
              <a:rPr lang="en-US" sz="1100">
                <a:solidFill>
                  <a:sysClr val="windowText" lastClr="000000"/>
                </a:solidFill>
                <a:latin typeface="Palatino Linotype"/>
                <a:ea typeface="MS Gothic" panose="020B0609070205080204" pitchFamily="49" charset="-128"/>
                <a:cs typeface="Times New Roman" panose="02020603050405020304" pitchFamily="18" charset="0"/>
              </a:rPr>
              <a:t>Troop sales data and send a Cheer to a Girl Scout in your troop. </a:t>
            </a:r>
          </a:p>
          <a:p>
            <a:pPr algn="ctr" defTabSz="685766"/>
            <a:endParaRPr lang="en-US" sz="1350">
              <a:solidFill>
                <a:sysClr val="windowText" lastClr="000000"/>
              </a:solidFill>
              <a:latin typeface="Palatino Linotype"/>
            </a:endParaRP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id="{F0978878-1308-7CBD-7952-380A0EE66C12}"/>
              </a:ext>
            </a:extLst>
          </p:cNvPr>
          <p:cNvSpPr/>
          <p:nvPr/>
        </p:nvSpPr>
        <p:spPr>
          <a:xfrm>
            <a:off x="7319865" y="1487468"/>
            <a:ext cx="1252728" cy="1654031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00">
              <a:solidFill>
                <a:srgbClr val="000000"/>
              </a:solidFill>
              <a:latin typeface="Palatino Linotype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 defTabSz="685766"/>
            <a:r>
              <a:rPr lang="en-US" sz="1100">
                <a:solidFill>
                  <a:srgbClr val="000000"/>
                </a:solidFill>
                <a:latin typeface="Palatino Linotype"/>
                <a:ea typeface="MS Gothic" panose="020B0609070205080204" pitchFamily="49" charset="-128"/>
                <a:cs typeface="Times New Roman" panose="02020603050405020304" pitchFamily="18" charset="0"/>
              </a:rPr>
              <a:t>See if your troop link or any Girl Scouts in your troop have an order to approve.</a:t>
            </a:r>
          </a:p>
          <a:p>
            <a:pPr algn="ctr" defTabSz="685766"/>
            <a:endParaRPr lang="en-US" sz="1350">
              <a:solidFill>
                <a:sysClr val="windowText" lastClr="000000"/>
              </a:solidFill>
              <a:latin typeface="Palatino Linotype"/>
            </a:endParaRPr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6147A93B-2ADD-0FCE-1A55-DB9D6028A005}"/>
              </a:ext>
            </a:extLst>
          </p:cNvPr>
          <p:cNvSpPr/>
          <p:nvPr/>
        </p:nvSpPr>
        <p:spPr>
          <a:xfrm>
            <a:off x="7319865" y="3465939"/>
            <a:ext cx="1250302" cy="1754924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00">
              <a:solidFill>
                <a:sysClr val="windowText" lastClr="000000"/>
              </a:solidFill>
              <a:latin typeface="Palatino Linotype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 defTabSz="685766"/>
            <a:endParaRPr lang="en-US" sz="1300">
              <a:solidFill>
                <a:sysClr val="windowText" lastClr="000000"/>
              </a:solidFill>
              <a:latin typeface="Palatino Linotype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 defTabSz="685766"/>
            <a:r>
              <a:rPr lang="en-US" sz="1100">
                <a:solidFill>
                  <a:sysClr val="windowText" lastClr="000000"/>
                </a:solidFill>
                <a:latin typeface="Palatino Linotype"/>
                <a:ea typeface="MS Gothic" panose="020B0609070205080204" pitchFamily="49" charset="-128"/>
                <a:cs typeface="Times New Roman" panose="02020603050405020304" pitchFamily="18" charset="0"/>
              </a:rPr>
              <a:t>Need to request girl reward selections earlier than the council date? Change it here.</a:t>
            </a:r>
          </a:p>
          <a:p>
            <a:pPr algn="ctr" defTabSz="685766"/>
            <a:endParaRPr lang="en-US" sz="1350">
              <a:solidFill>
                <a:sysClr val="windowText" lastClr="000000"/>
              </a:solidFill>
              <a:latin typeface="Palatino Linotyp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6A9EB-195F-97B1-A6F5-9C4EF8DC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87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C048-C43C-4C91-BE78-346333F3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932011"/>
            <a:ext cx="4910503" cy="100901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/>
              <a:t>Your Girl Scout Cookie Favorites Are Back!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A864826-C63B-44DA-A47C-24FDE59F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941027"/>
            <a:ext cx="4804997" cy="2919047"/>
          </a:xfrm>
        </p:spPr>
        <p:txBody>
          <a:bodyPr vert="horz" lIns="68580" tIns="34290" rIns="68580" bIns="34290"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Nine cookie varieties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All varieties are $6 per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View nutritional &amp; allergen information on Cookie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Information also available on your order card</a:t>
            </a:r>
          </a:p>
          <a:p>
            <a:pPr marL="0" indent="0"/>
            <a:r>
              <a:rPr lang="en-US" b="1"/>
              <a:t> </a:t>
            </a:r>
          </a:p>
        </p:txBody>
      </p:sp>
      <p:pic>
        <p:nvPicPr>
          <p:cNvPr id="7" name="Picture Placeholder 6" descr="A poster of cookies and cookies&#10;&#10;Description automatically generated">
            <a:extLst>
              <a:ext uri="{FF2B5EF4-FFF2-40B4-BE49-F238E27FC236}">
                <a16:creationId xmlns:a16="http://schemas.microsoft.com/office/drawing/2014/main" id="{762A3FFD-6BA8-94A9-FC0D-8B23C4091A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9348" y="887781"/>
            <a:ext cx="3404552" cy="5082439"/>
          </a:xfrm>
        </p:spPr>
      </p:pic>
    </p:spTree>
    <p:extLst>
      <p:ext uri="{BB962C8B-B14F-4D97-AF65-F5344CB8AC3E}">
        <p14:creationId xmlns:p14="http://schemas.microsoft.com/office/powerpoint/2010/main" val="2552744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8C12AA3-6E81-C746-8BB2-6661939CBDDC}" type="slidenum">
              <a:rPr lang="en-US">
                <a:solidFill>
                  <a:srgbClr val="000000"/>
                </a:solidFill>
              </a:rPr>
              <a:pPr defTabSz="685766"/>
              <a:t>60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DD1B0A-FC60-5258-D178-BDE7AECE53E6}"/>
              </a:ext>
            </a:extLst>
          </p:cNvPr>
          <p:cNvGrpSpPr/>
          <p:nvPr/>
        </p:nvGrpSpPr>
        <p:grpSpPr>
          <a:xfrm>
            <a:off x="1691348" y="1480278"/>
            <a:ext cx="5486400" cy="793115"/>
            <a:chOff x="0" y="0"/>
            <a:chExt cx="5486400" cy="793115"/>
          </a:xfrm>
        </p:grpSpPr>
        <p:pic>
          <p:nvPicPr>
            <p:cNvPr id="5" name="Picture 4" descr="A picture containing text, screenshot, font&#10;&#10;Description automatically generated">
              <a:extLst>
                <a:ext uri="{FF2B5EF4-FFF2-40B4-BE49-F238E27FC236}">
                  <a16:creationId xmlns:a16="http://schemas.microsoft.com/office/drawing/2014/main" id="{69F515B4-4478-71A4-3D7A-D5F6C3E85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7931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1CAA1C-9AA8-7D30-710A-25F39A865CEA}"/>
                </a:ext>
              </a:extLst>
            </p:cNvPr>
            <p:cNvSpPr/>
            <p:nvPr/>
          </p:nvSpPr>
          <p:spPr>
            <a:xfrm>
              <a:off x="1809750" y="590550"/>
              <a:ext cx="471357" cy="19906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/>
              <a:endParaRPr lang="en-US" sz="1350">
                <a:solidFill>
                  <a:srgbClr val="FEFFFF"/>
                </a:solidFill>
                <a:latin typeface="Palatino Linotype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C1DFB8-289B-797A-992C-972351960F05}"/>
              </a:ext>
            </a:extLst>
          </p:cNvPr>
          <p:cNvSpPr txBox="1"/>
          <p:nvPr/>
        </p:nvSpPr>
        <p:spPr>
          <a:xfrm>
            <a:off x="324497" y="1080134"/>
            <a:ext cx="8495007" cy="3658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685766"/>
            <a:r>
              <a:rPr lang="en-US" sz="2400" b="1">
                <a:solidFill>
                  <a:srgbClr val="000000"/>
                </a:solidFill>
                <a:latin typeface="Palatino Linotype"/>
              </a:rPr>
              <a:t>Orders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41C97-6736-9430-515A-CDB6118615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9" y="2403909"/>
            <a:ext cx="7053942" cy="3298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0105D5-64EE-FC88-6E39-591DE3985E4E}"/>
              </a:ext>
            </a:extLst>
          </p:cNvPr>
          <p:cNvSpPr/>
          <p:nvPr/>
        </p:nvSpPr>
        <p:spPr>
          <a:xfrm>
            <a:off x="7539039" y="5370982"/>
            <a:ext cx="528637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66"/>
            <a:r>
              <a:rPr lang="en-US" sz="600">
                <a:solidFill>
                  <a:srgbClr val="000000"/>
                </a:solidFill>
                <a:latin typeface="Palatino Linotype"/>
              </a:rPr>
              <a:t>ABC/LBB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69E6B-2C52-D980-67F2-BFC68FBD3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65B1BC-1224-411E-18DD-099409861C6C}"/>
              </a:ext>
            </a:extLst>
          </p:cNvPr>
          <p:cNvSpPr txBox="1"/>
          <p:nvPr/>
        </p:nvSpPr>
        <p:spPr>
          <a:xfrm>
            <a:off x="431800" y="258966"/>
            <a:ext cx="73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Where to go to refund an order</a:t>
            </a:r>
          </a:p>
        </p:txBody>
      </p:sp>
    </p:spTree>
    <p:extLst>
      <p:ext uri="{BB962C8B-B14F-4D97-AF65-F5344CB8AC3E}">
        <p14:creationId xmlns:p14="http://schemas.microsoft.com/office/powerpoint/2010/main" val="401692073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2AA3-6E81-C746-8BB2-6661939CBDD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BCA45-4C23-6C21-DE08-3FE928D0ABC7}"/>
              </a:ext>
            </a:extLst>
          </p:cNvPr>
          <p:cNvSpPr txBox="1"/>
          <p:nvPr/>
        </p:nvSpPr>
        <p:spPr>
          <a:xfrm>
            <a:off x="143720" y="1064405"/>
            <a:ext cx="8739287" cy="3658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b="1"/>
              <a:t>My Troop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C4C521-B12C-4CD6-BDBC-EE493C51E84D}"/>
              </a:ext>
            </a:extLst>
          </p:cNvPr>
          <p:cNvGrpSpPr/>
          <p:nvPr/>
        </p:nvGrpSpPr>
        <p:grpSpPr>
          <a:xfrm>
            <a:off x="2272278" y="1430258"/>
            <a:ext cx="4640502" cy="4242535"/>
            <a:chOff x="2272278" y="573007"/>
            <a:chExt cx="4640502" cy="42425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BA69B1-3063-1F38-688C-C8C095848828}"/>
                </a:ext>
              </a:extLst>
            </p:cNvPr>
            <p:cNvGrpSpPr/>
            <p:nvPr/>
          </p:nvGrpSpPr>
          <p:grpSpPr>
            <a:xfrm>
              <a:off x="2272278" y="573007"/>
              <a:ext cx="4640502" cy="4242535"/>
              <a:chOff x="2272278" y="573007"/>
              <a:chExt cx="4640502" cy="4242535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CC88C21-7396-712D-761D-72AB56D01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2278" y="3809132"/>
                <a:ext cx="4636008" cy="100641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05F827C-C0DF-CBC6-3EC3-B5A4F2020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7999" y="573007"/>
                <a:ext cx="4634781" cy="3258615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D844FF4-E72F-D506-6784-2C70A48457AE}"/>
                  </a:ext>
                </a:extLst>
              </p:cNvPr>
              <p:cNvSpPr/>
              <p:nvPr/>
            </p:nvSpPr>
            <p:spPr>
              <a:xfrm>
                <a:off x="5429914" y="1508981"/>
                <a:ext cx="1204153" cy="1425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BF508E0-08E7-02E2-D37B-30F22A98FF99}"/>
                </a:ext>
              </a:extLst>
            </p:cNvPr>
            <p:cNvGrpSpPr/>
            <p:nvPr/>
          </p:nvGrpSpPr>
          <p:grpSpPr>
            <a:xfrm>
              <a:off x="4382869" y="829172"/>
              <a:ext cx="378261" cy="479636"/>
              <a:chOff x="630584" y="186601"/>
              <a:chExt cx="378362" cy="479702"/>
            </a:xfrm>
          </p:grpSpPr>
          <p:sp>
            <p:nvSpPr>
              <p:cNvPr id="51" name="Down Arrow 11">
                <a:extLst>
                  <a:ext uri="{FF2B5EF4-FFF2-40B4-BE49-F238E27FC236}">
                    <a16:creationId xmlns:a16="http://schemas.microsoft.com/office/drawing/2014/main" id="{EAF65564-AC56-D2BD-A0D5-082EAF141366}"/>
                  </a:ext>
                </a:extLst>
              </p:cNvPr>
              <p:cNvSpPr/>
              <p:nvPr/>
            </p:nvSpPr>
            <p:spPr>
              <a:xfrm>
                <a:off x="715814" y="374987"/>
                <a:ext cx="207901" cy="29131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5EEBE9E-4D4B-2AE2-4B9B-D1257A64FF2E}"/>
                  </a:ext>
                </a:extLst>
              </p:cNvPr>
              <p:cNvSpPr/>
              <p:nvPr/>
            </p:nvSpPr>
            <p:spPr>
              <a:xfrm>
                <a:off x="630584" y="186601"/>
                <a:ext cx="378362" cy="270803"/>
              </a:xfrm>
              <a:prstGeom prst="rect">
                <a:avLst/>
              </a:prstGeom>
              <a:solidFill>
                <a:srgbClr val="FFC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+mj-lt"/>
                    <a:ea typeface="MS Mincho" panose="02020609040205080304" pitchFamily="49" charset="-128"/>
                    <a:cs typeface="Arial" panose="020B0604020202020204" pitchFamily="34" charset="0"/>
                  </a:rPr>
                  <a:t>1</a:t>
                </a:r>
                <a:endParaRPr lang="en-US" sz="1100">
                  <a:latin typeface="+mj-l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D4A495-B52C-2CA4-5441-DF4228694BA8}"/>
                </a:ext>
              </a:extLst>
            </p:cNvPr>
            <p:cNvGrpSpPr/>
            <p:nvPr/>
          </p:nvGrpSpPr>
          <p:grpSpPr>
            <a:xfrm>
              <a:off x="4914003" y="1518020"/>
              <a:ext cx="298858" cy="382047"/>
              <a:chOff x="-390463" y="-308133"/>
              <a:chExt cx="298938" cy="3820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CA8B2D-9DE6-2EE0-ADB2-A92F3BDA1C02}"/>
                  </a:ext>
                </a:extLst>
              </p:cNvPr>
              <p:cNvSpPr/>
              <p:nvPr/>
            </p:nvSpPr>
            <p:spPr>
              <a:xfrm>
                <a:off x="-390463" y="-308133"/>
                <a:ext cx="298938" cy="274362"/>
              </a:xfrm>
              <a:prstGeom prst="rect">
                <a:avLst/>
              </a:prstGeom>
              <a:solidFill>
                <a:srgbClr val="FFC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+mj-lt"/>
                    <a:ea typeface="MS Mincho" panose="02020609040205080304" pitchFamily="49" charset="-128"/>
                    <a:cs typeface="Arial" panose="020B0604020202020204" pitchFamily="34" charset="0"/>
                  </a:rPr>
                  <a:t>3</a:t>
                </a:r>
                <a:endParaRPr lang="en-US" sz="1100">
                  <a:latin typeface="+mj-l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Down Arrow 11">
                <a:extLst>
                  <a:ext uri="{FF2B5EF4-FFF2-40B4-BE49-F238E27FC236}">
                    <a16:creationId xmlns:a16="http://schemas.microsoft.com/office/drawing/2014/main" id="{03FB5EAD-AA64-2793-1E54-F6FB6BC84D6F}"/>
                  </a:ext>
                </a:extLst>
              </p:cNvPr>
              <p:cNvSpPr/>
              <p:nvPr/>
            </p:nvSpPr>
            <p:spPr>
              <a:xfrm>
                <a:off x="-293145" y="-104469"/>
                <a:ext cx="111895" cy="178435"/>
              </a:xfrm>
              <a:prstGeom prst="downArrow">
                <a:avLst>
                  <a:gd name="adj1" fmla="val 50000"/>
                  <a:gd name="adj2" fmla="val 48924"/>
                </a:avLst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20FE4-49A5-02EC-7F7E-0D3084E74499}"/>
                </a:ext>
              </a:extLst>
            </p:cNvPr>
            <p:cNvGrpSpPr/>
            <p:nvPr/>
          </p:nvGrpSpPr>
          <p:grpSpPr>
            <a:xfrm>
              <a:off x="6062942" y="1792345"/>
              <a:ext cx="370249" cy="346456"/>
              <a:chOff x="1184702" y="680158"/>
              <a:chExt cx="370348" cy="346504"/>
            </a:xfrm>
          </p:grpSpPr>
          <p:sp>
            <p:nvSpPr>
              <p:cNvPr id="44" name="Down Arrow 11">
                <a:extLst>
                  <a:ext uri="{FF2B5EF4-FFF2-40B4-BE49-F238E27FC236}">
                    <a16:creationId xmlns:a16="http://schemas.microsoft.com/office/drawing/2014/main" id="{DE3C6868-7980-EE17-A9E8-66A21F616842}"/>
                  </a:ext>
                </a:extLst>
              </p:cNvPr>
              <p:cNvSpPr/>
              <p:nvPr/>
            </p:nvSpPr>
            <p:spPr>
              <a:xfrm>
                <a:off x="1301745" y="839337"/>
                <a:ext cx="168666" cy="187325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147638-4062-F8F8-4ABB-57B6CA90AB4E}"/>
                  </a:ext>
                </a:extLst>
              </p:cNvPr>
              <p:cNvSpPr/>
              <p:nvPr/>
            </p:nvSpPr>
            <p:spPr>
              <a:xfrm>
                <a:off x="1184702" y="680158"/>
                <a:ext cx="370348" cy="207252"/>
              </a:xfrm>
              <a:prstGeom prst="rect">
                <a:avLst/>
              </a:prstGeom>
              <a:solidFill>
                <a:srgbClr val="FFC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ea typeface="MS Mincho" panose="02020609040205080304" pitchFamily="49" charset="-128"/>
                    <a:cs typeface="Arial" panose="020B0604020202020204" pitchFamily="34" charset="0"/>
                  </a:rPr>
                  <a:t>4</a:t>
                </a:r>
                <a:endParaRPr lang="en-US" sz="1100"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DFE0F5D-ACD2-967C-979F-41AA214FB110}"/>
                </a:ext>
              </a:extLst>
            </p:cNvPr>
            <p:cNvGrpSpPr/>
            <p:nvPr/>
          </p:nvGrpSpPr>
          <p:grpSpPr>
            <a:xfrm rot="10800000">
              <a:off x="2974541" y="4147454"/>
              <a:ext cx="446038" cy="267001"/>
              <a:chOff x="-202371" y="836784"/>
              <a:chExt cx="446158" cy="226841"/>
            </a:xfrm>
          </p:grpSpPr>
          <p:sp>
            <p:nvSpPr>
              <p:cNvPr id="43" name="Down Arrow 11">
                <a:extLst>
                  <a:ext uri="{FF2B5EF4-FFF2-40B4-BE49-F238E27FC236}">
                    <a16:creationId xmlns:a16="http://schemas.microsoft.com/office/drawing/2014/main" id="{B98CFD54-4615-948E-5110-EE945D99C8F1}"/>
                  </a:ext>
                </a:extLst>
              </p:cNvPr>
              <p:cNvSpPr/>
              <p:nvPr/>
            </p:nvSpPr>
            <p:spPr>
              <a:xfrm rot="5400000">
                <a:off x="-170952" y="808890"/>
                <a:ext cx="140083" cy="202922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FFDE5C-BDE5-15F8-FA7C-E53500345C7D}"/>
                  </a:ext>
                </a:extLst>
              </p:cNvPr>
              <p:cNvSpPr/>
              <p:nvPr/>
            </p:nvSpPr>
            <p:spPr>
              <a:xfrm rot="10800000">
                <a:off x="-55151" y="836784"/>
                <a:ext cx="298938" cy="226841"/>
              </a:xfrm>
              <a:prstGeom prst="rect">
                <a:avLst/>
              </a:prstGeom>
              <a:solidFill>
                <a:srgbClr val="FFC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+mj-lt"/>
                    <a:ea typeface="MS Mincho" panose="02020609040205080304" pitchFamily="49" charset="-128"/>
                    <a:cs typeface="Arial" panose="020B0604020202020204" pitchFamily="34" charset="0"/>
                  </a:rPr>
                  <a:t>5</a:t>
                </a:r>
                <a:endParaRPr lang="en-US" sz="1100">
                  <a:latin typeface="+mj-l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67BD0F-1BDF-AD0C-ED7F-3D50A4583F0B}"/>
                </a:ext>
              </a:extLst>
            </p:cNvPr>
            <p:cNvGrpSpPr/>
            <p:nvPr/>
          </p:nvGrpSpPr>
          <p:grpSpPr>
            <a:xfrm>
              <a:off x="4362486" y="1719059"/>
              <a:ext cx="301752" cy="468765"/>
              <a:chOff x="-298971" y="-363116"/>
              <a:chExt cx="301833" cy="46883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813E1D-8689-ADDD-4B45-269FD0477A74}"/>
                  </a:ext>
                </a:extLst>
              </p:cNvPr>
              <p:cNvSpPr/>
              <p:nvPr/>
            </p:nvSpPr>
            <p:spPr>
              <a:xfrm>
                <a:off x="-298971" y="-363116"/>
                <a:ext cx="301833" cy="187201"/>
              </a:xfrm>
              <a:prstGeom prst="rect">
                <a:avLst/>
              </a:prstGeom>
              <a:solidFill>
                <a:srgbClr val="FFC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+mj-lt"/>
                    <a:ea typeface="MS Mincho" panose="02020609040205080304" pitchFamily="49" charset="-128"/>
                    <a:cs typeface="Arial" panose="020B0604020202020204" pitchFamily="34" charset="0"/>
                  </a:rPr>
                  <a:t>2</a:t>
                </a:r>
                <a:endParaRPr lang="en-US" sz="1100">
                  <a:latin typeface="+mj-lt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Down Arrow 11">
                <a:extLst>
                  <a:ext uri="{FF2B5EF4-FFF2-40B4-BE49-F238E27FC236}">
                    <a16:creationId xmlns:a16="http://schemas.microsoft.com/office/drawing/2014/main" id="{2310DBC1-F01D-4761-394A-04449C9BFB38}"/>
                  </a:ext>
                </a:extLst>
              </p:cNvPr>
              <p:cNvSpPr/>
              <p:nvPr/>
            </p:nvSpPr>
            <p:spPr>
              <a:xfrm rot="2554512">
                <a:off x="-273669" y="-251028"/>
                <a:ext cx="81372" cy="356742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3" name="Arrow: Bent-Up 62">
              <a:extLst>
                <a:ext uri="{FF2B5EF4-FFF2-40B4-BE49-F238E27FC236}">
                  <a16:creationId xmlns:a16="http://schemas.microsoft.com/office/drawing/2014/main" id="{8709BD63-94DF-6C2A-51E5-0740DD05A427}"/>
                </a:ext>
              </a:extLst>
            </p:cNvPr>
            <p:cNvSpPr/>
            <p:nvPr/>
          </p:nvSpPr>
          <p:spPr>
            <a:xfrm rot="10800000">
              <a:off x="5629049" y="1821876"/>
              <a:ext cx="440575" cy="317705"/>
            </a:xfrm>
            <a:prstGeom prst="bentUpArrow">
              <a:avLst>
                <a:gd name="adj1" fmla="val 25000"/>
                <a:gd name="adj2" fmla="val 25000"/>
                <a:gd name="adj3" fmla="val 32379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C235EA-27BB-60B2-FC02-3DED5E96A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49"/>
            <a:ext cx="9144001" cy="5143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56971-237E-3B36-B44F-21C646D8B910}"/>
              </a:ext>
            </a:extLst>
          </p:cNvPr>
          <p:cNvSpPr txBox="1"/>
          <p:nvPr/>
        </p:nvSpPr>
        <p:spPr>
          <a:xfrm>
            <a:off x="237114" y="91567"/>
            <a:ext cx="870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troop goal progress, cookie site publishing by girl, outstanding orders to approve, and click details to see order details by girl and if she has turned off any varieties</a:t>
            </a:r>
          </a:p>
        </p:txBody>
      </p:sp>
    </p:spTree>
    <p:extLst>
      <p:ext uri="{BB962C8B-B14F-4D97-AF65-F5344CB8AC3E}">
        <p14:creationId xmlns:p14="http://schemas.microsoft.com/office/powerpoint/2010/main" val="2414564027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134-BB5C-404B-9A14-098DDB06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Digital Cookie: Basics for Girl Scouts</a:t>
            </a:r>
          </a:p>
        </p:txBody>
      </p:sp>
      <p:pic>
        <p:nvPicPr>
          <p:cNvPr id="12" name="Picture 11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728FEBB3-D913-A73F-5CF1-C060D38DD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4" y="2125267"/>
            <a:ext cx="1930196" cy="19301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2558847" y="1977526"/>
            <a:ext cx="5895392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1800">
                <a:ea typeface="Calibri" panose="020F0502020204030204" pitchFamily="34" charset="0"/>
              </a:rPr>
              <a:t>What can Girl Scouts do in Digital Cookie?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Get started in four easy steps!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Utilize customization options for marketing their cookie sale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Turn on/off cookie varieties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Approve online orders for local delivery </a:t>
            </a:r>
            <a:r>
              <a:rPr lang="en-US" sz="1800" u="sng">
                <a:ea typeface="Calibri" panose="020F0502020204030204" pitchFamily="34" charset="0"/>
              </a:rPr>
              <a:t>in the site</a:t>
            </a:r>
            <a:r>
              <a:rPr lang="en-US" sz="1800">
                <a:ea typeface="Calibri" panose="020F0502020204030204" pitchFamily="34" charset="0"/>
              </a:rPr>
              <a:t>!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>
                <a:ea typeface="Calibri" panose="020F0502020204030204" pitchFamily="34" charset="0"/>
              </a:rPr>
              <a:t>Make reward selections to alert the Troop volunteer of their choices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1800">
              <a:ea typeface="Calibri" panose="020F0502020204030204" pitchFamily="34" charset="0"/>
            </a:endParaRPr>
          </a:p>
          <a:p>
            <a:pPr marL="0" indent="0" algn="l"/>
            <a:endParaRPr lang="en-US" sz="18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40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8C12AA3-6E81-C746-8BB2-6661939CBDDC}" type="slidenum">
              <a:rPr lang="en-US">
                <a:solidFill>
                  <a:srgbClr val="000000"/>
                </a:solidFill>
              </a:rPr>
              <a:pPr defTabSz="685766"/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939800"/>
            <a:ext cx="8245475" cy="715963"/>
          </a:xfrm>
        </p:spPr>
        <p:txBody>
          <a:bodyPr/>
          <a:lstStyle/>
          <a:p>
            <a:r>
              <a:rPr lang="en-US" sz="1800" b="1"/>
              <a:t>Step 1-Register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98963" y="2001520"/>
            <a:ext cx="30480" cy="391668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6395" y="1735551"/>
            <a:ext cx="375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Create Password/Login with password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0409" y="1417910"/>
            <a:ext cx="52010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en-US" sz="1400" b="1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Times New Roman" panose="02020603050405020304" pitchFamily="18" charset="0"/>
              </a:rPr>
              <a:t>Sender: </a:t>
            </a:r>
            <a:r>
              <a:rPr lang="en-US" sz="14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Times New Roman" panose="02020603050405020304" pitchFamily="18" charset="0"/>
              </a:rPr>
              <a:t>“Girl Scout Cookies” email@email.girlscouts.org</a:t>
            </a:r>
          </a:p>
          <a:p>
            <a:pPr defTabSz="685766"/>
            <a:br>
              <a:rPr lang="en-US" sz="14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b="1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Times New Roman" panose="02020603050405020304" pitchFamily="18" charset="0"/>
              </a:rPr>
              <a:t>Subject: </a:t>
            </a:r>
            <a:r>
              <a:rPr lang="en-US" sz="14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Times New Roman" panose="02020603050405020304" pitchFamily="18" charset="0"/>
              </a:rPr>
              <a:t> It’s time to register your Girl Scout for Digital Cookie!</a:t>
            </a:r>
            <a:b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C8CAC2-9C06-C9A3-B141-DCA4C9A7B590}"/>
              </a:ext>
            </a:extLst>
          </p:cNvPr>
          <p:cNvSpPr/>
          <p:nvPr/>
        </p:nvSpPr>
        <p:spPr>
          <a:xfrm>
            <a:off x="2854867" y="2702526"/>
            <a:ext cx="543187" cy="1021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pic>
        <p:nvPicPr>
          <p:cNvPr id="31" name="Picture 3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CED4A7-6A79-4F19-CF5F-AF825E32D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263" y="2313369"/>
            <a:ext cx="2416175" cy="3495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5D93CBB9-47D5-7B32-DECB-B62CAF1EE5CF}"/>
              </a:ext>
            </a:extLst>
          </p:cNvPr>
          <p:cNvSpPr/>
          <p:nvPr/>
        </p:nvSpPr>
        <p:spPr>
          <a:xfrm rot="5400000">
            <a:off x="1720651" y="4792091"/>
            <a:ext cx="202565" cy="675005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472F86-5820-E918-A7C0-20ADC21F543F}"/>
              </a:ext>
            </a:extLst>
          </p:cNvPr>
          <p:cNvSpPr/>
          <p:nvPr/>
        </p:nvSpPr>
        <p:spPr>
          <a:xfrm>
            <a:off x="1946225" y="4951837"/>
            <a:ext cx="1648954" cy="34739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r>
              <a:rPr lang="en-US" sz="11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Arial" panose="020B0604020202020204" pitchFamily="34" charset="0"/>
              </a:rPr>
              <a:t>Click: “Register Now”</a:t>
            </a:r>
            <a:endParaRPr lang="en-US">
              <a:solidFill>
                <a:srgbClr val="FEFFFF"/>
              </a:solidFill>
              <a:latin typeface="Palatino Linotype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9" name="Picture 38" descr="A screenshot of a login form&#10;&#10;Description automatically generated with medium confidence">
            <a:extLst>
              <a:ext uri="{FF2B5EF4-FFF2-40B4-BE49-F238E27FC236}">
                <a16:creationId xmlns:a16="http://schemas.microsoft.com/office/drawing/2014/main" id="{B13CE5FD-E3D2-6E0B-2CE6-D1EAC4588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5146" y="2227959"/>
            <a:ext cx="2226310" cy="14960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A screenshot of a login screen&#10;&#10;Description automatically generated with medium confidence">
            <a:extLst>
              <a:ext uri="{FF2B5EF4-FFF2-40B4-BE49-F238E27FC236}">
                <a16:creationId xmlns:a16="http://schemas.microsoft.com/office/drawing/2014/main" id="{A32F6445-DE6C-B369-B972-5FA963AC0C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203" y="4048693"/>
            <a:ext cx="2576195" cy="161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83F3D-ABCF-54B3-C949-B42D6E720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" y="874395"/>
            <a:ext cx="9113521" cy="51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3E7D8-C4E9-F84E-0B6A-CA323994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7691CCDB-B024-8747-B233-CAD1CBC7A901}" type="slidenum">
              <a:rPr lang="en-US">
                <a:solidFill>
                  <a:srgbClr val="000000"/>
                </a:solidFill>
              </a:rPr>
              <a:pPr defTabSz="685766"/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99D92-A80C-0ADB-16EB-EED616D8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Palatino Linotype"/>
              </a:rPr>
              <a:t>©2021 Girl Scouts of the USA. All Rights Reserved.  Not for public distribution.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A6226FE-4E23-507C-2F43-255DB63EC143}"/>
              </a:ext>
            </a:extLst>
          </p:cNvPr>
          <p:cNvSpPr txBox="1">
            <a:spLocks/>
          </p:cNvSpPr>
          <p:nvPr/>
        </p:nvSpPr>
        <p:spPr>
          <a:xfrm>
            <a:off x="1" y="1052513"/>
            <a:ext cx="8245475" cy="715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25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6"/>
            <a:r>
              <a:rPr lang="en-US" sz="1800" b="1">
                <a:solidFill>
                  <a:srgbClr val="000000"/>
                </a:solidFill>
                <a:latin typeface="Palatino Linotype"/>
              </a:rPr>
              <a:t>Step 2-Setup Your Site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49F566-8385-CEE4-F6EC-2FBAC7835591}"/>
              </a:ext>
            </a:extLst>
          </p:cNvPr>
          <p:cNvGrpSpPr/>
          <p:nvPr/>
        </p:nvGrpSpPr>
        <p:grpSpPr>
          <a:xfrm>
            <a:off x="2901829" y="1410495"/>
            <a:ext cx="4261104" cy="3930290"/>
            <a:chOff x="2901829" y="181951"/>
            <a:chExt cx="4261104" cy="39302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F5A96C-29DC-635E-4537-4D3AB6A7D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1829" y="972240"/>
              <a:ext cx="4261104" cy="314000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0BFE80-8EBA-8CBE-F798-DE6660184472}"/>
                </a:ext>
              </a:extLst>
            </p:cNvPr>
            <p:cNvGrpSpPr/>
            <p:nvPr/>
          </p:nvGrpSpPr>
          <p:grpSpPr>
            <a:xfrm>
              <a:off x="2901829" y="181951"/>
              <a:ext cx="4261104" cy="3471208"/>
              <a:chOff x="3623229" y="195263"/>
              <a:chExt cx="4261104" cy="347120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219870D-E2AD-8236-9C25-AFECB4D05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3229" y="195263"/>
                <a:ext cx="4261104" cy="7043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048CF3A-CA92-FCF4-C29F-7966AFC214EA}"/>
                  </a:ext>
                </a:extLst>
              </p:cNvPr>
              <p:cNvGrpSpPr/>
              <p:nvPr/>
            </p:nvGrpSpPr>
            <p:grpSpPr>
              <a:xfrm>
                <a:off x="4050133" y="276038"/>
                <a:ext cx="1611892" cy="3390433"/>
                <a:chOff x="71049" y="61248"/>
                <a:chExt cx="877365" cy="174505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64F01C3-39E0-4FB0-CF0E-2B111AA4E4CE}"/>
                    </a:ext>
                  </a:extLst>
                </p:cNvPr>
                <p:cNvSpPr/>
                <p:nvPr/>
              </p:nvSpPr>
              <p:spPr>
                <a:xfrm>
                  <a:off x="716406" y="267513"/>
                  <a:ext cx="232008" cy="88148"/>
                </a:xfrm>
                <a:prstGeom prst="rect">
                  <a:avLst/>
                </a:prstGeom>
                <a:noFill/>
                <a:ln w="31750">
                  <a:solidFill>
                    <a:srgbClr val="FFC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766"/>
                  <a:endParaRPr lang="en-US" sz="1350">
                    <a:solidFill>
                      <a:srgbClr val="FEFFFF"/>
                    </a:solidFill>
                    <a:latin typeface="Palatino Linotype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EEB09F3-4B55-DF48-09CC-044A6012A0F9}"/>
                    </a:ext>
                  </a:extLst>
                </p:cNvPr>
                <p:cNvSpPr/>
                <p:nvPr/>
              </p:nvSpPr>
              <p:spPr>
                <a:xfrm>
                  <a:off x="71049" y="1675098"/>
                  <a:ext cx="841386" cy="1312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766"/>
                  <a:endParaRPr lang="en-US" sz="1350">
                    <a:solidFill>
                      <a:srgbClr val="000000"/>
                    </a:solidFill>
                    <a:latin typeface="Palatino Linotype"/>
                  </a:endParaRPr>
                </a:p>
              </p:txBody>
            </p:sp>
            <p:sp>
              <p:nvSpPr>
                <p:cNvPr id="21" name="Arrow: Down 20">
                  <a:extLst>
                    <a:ext uri="{FF2B5EF4-FFF2-40B4-BE49-F238E27FC236}">
                      <a16:creationId xmlns:a16="http://schemas.microsoft.com/office/drawing/2014/main" id="{F908633D-9EFE-F565-EFE2-7263234FC960}"/>
                    </a:ext>
                  </a:extLst>
                </p:cNvPr>
                <p:cNvSpPr/>
                <p:nvPr/>
              </p:nvSpPr>
              <p:spPr>
                <a:xfrm>
                  <a:off x="737845" y="61248"/>
                  <a:ext cx="204281" cy="216062"/>
                </a:xfrm>
                <a:prstGeom prst="downArrow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766"/>
                  <a:endParaRPr lang="en-US" sz="1350">
                    <a:solidFill>
                      <a:srgbClr val="000000"/>
                    </a:solidFill>
                    <a:latin typeface="Palatino Linotype"/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2930DD-8DEE-16B0-D1CE-8315313AF162}"/>
              </a:ext>
            </a:extLst>
          </p:cNvPr>
          <p:cNvSpPr txBox="1"/>
          <p:nvPr/>
        </p:nvSpPr>
        <p:spPr>
          <a:xfrm>
            <a:off x="314325" y="2857501"/>
            <a:ext cx="2076451" cy="2466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Arial" panose="020B0604020202020204" pitchFamily="34" charset="0"/>
              </a:rPr>
              <a:t>To setup the Girl Scout’s cookie site, click on the “Set up your Digital Cookie site…” link in the My Cookie Site section, or the “Site Setup” link at the top.</a:t>
            </a:r>
          </a:p>
          <a:p>
            <a:pPr defTabSz="685766"/>
            <a:endParaRPr lang="en-US" sz="1400">
              <a:solidFill>
                <a:srgbClr val="000000"/>
              </a:solidFill>
              <a:latin typeface="Palatino Linotype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741548-D120-B02A-A34F-8170D9C8F101}"/>
              </a:ext>
            </a:extLst>
          </p:cNvPr>
          <p:cNvGrpSpPr/>
          <p:nvPr/>
        </p:nvGrpSpPr>
        <p:grpSpPr>
          <a:xfrm>
            <a:off x="7038571" y="1517217"/>
            <a:ext cx="1736915" cy="970304"/>
            <a:chOff x="0" y="-14170"/>
            <a:chExt cx="870058" cy="747176"/>
          </a:xfrm>
        </p:grpSpPr>
        <p:sp>
          <p:nvSpPr>
            <p:cNvPr id="13" name="Down Arrow 56">
              <a:extLst>
                <a:ext uri="{FF2B5EF4-FFF2-40B4-BE49-F238E27FC236}">
                  <a16:creationId xmlns:a16="http://schemas.microsoft.com/office/drawing/2014/main" id="{7E4F174D-BDC8-9FE7-9ECC-9DE26513F5F0}"/>
                </a:ext>
              </a:extLst>
            </p:cNvPr>
            <p:cNvSpPr/>
            <p:nvPr/>
          </p:nvSpPr>
          <p:spPr>
            <a:xfrm rot="5400000">
              <a:off x="119006" y="45955"/>
              <a:ext cx="286511" cy="524524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/>
              <a:endParaRPr lang="en-US" sz="1350">
                <a:solidFill>
                  <a:srgbClr val="000000"/>
                </a:solidFill>
                <a:latin typeface="Palatino Linotype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EB5CBD-2F2A-D312-7343-36C344BC5D42}"/>
                </a:ext>
              </a:extLst>
            </p:cNvPr>
            <p:cNvSpPr/>
            <p:nvPr/>
          </p:nvSpPr>
          <p:spPr>
            <a:xfrm>
              <a:off x="239614" y="-14170"/>
              <a:ext cx="630444" cy="7471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6"/>
              <a:r>
                <a:rPr lang="en-US" sz="1100">
                  <a:solidFill>
                    <a:srgbClr val="000000"/>
                  </a:solidFill>
                  <a:latin typeface="Palatino Linotype"/>
                  <a:ea typeface="MS Mincho" panose="02020609040205080304" pitchFamily="49" charset="-128"/>
                  <a:cs typeface="Arial" panose="020B0604020202020204" pitchFamily="34" charset="0"/>
                </a:rPr>
                <a:t>Have multiple Girl Scouts? Easily switch between each site here.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AA8A3F-9766-E898-1EC9-4AF5EF3A5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57250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255" y="2223491"/>
            <a:ext cx="2225647" cy="15547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8C12AA3-6E81-C746-8BB2-6661939CBDDC}" type="slidenum">
              <a:rPr lang="en-US">
                <a:solidFill>
                  <a:srgbClr val="000000"/>
                </a:solidFill>
                <a:latin typeface="Palatino Linotype"/>
              </a:rPr>
              <a:pPr defTabSz="685766"/>
              <a:t>65</a:t>
            </a:fld>
            <a:endParaRPr lang="en-US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45475" cy="398462"/>
          </a:xfrm>
        </p:spPr>
        <p:txBody>
          <a:bodyPr/>
          <a:lstStyle/>
          <a:p>
            <a:r>
              <a:rPr lang="en-US" sz="1800" b="1"/>
              <a:t>Step 3-Invite Customers</a:t>
            </a:r>
            <a:endParaRPr lang="en-US" sz="1600" i="1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136" y="1886983"/>
            <a:ext cx="25374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Add or import customers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916" y="1892209"/>
            <a:ext cx="33659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Send one of three marketing emails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289804" y="2781114"/>
            <a:ext cx="304800" cy="127358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64072" y="2785110"/>
            <a:ext cx="465396" cy="127358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3615" y="2861611"/>
            <a:ext cx="78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en-US" sz="2400">
                <a:solidFill>
                  <a:srgbClr val="00B351"/>
                </a:solidFill>
                <a:latin typeface="Palatino Linotype"/>
              </a:rPr>
              <a:t>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3488" y="1733907"/>
            <a:ext cx="28041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Copy URL </a:t>
            </a:r>
          </a:p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Email link or share QR code</a:t>
            </a:r>
          </a:p>
        </p:txBody>
      </p:sp>
      <p:pic>
        <p:nvPicPr>
          <p:cNvPr id="31" name="Picture 3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62" y="2244070"/>
            <a:ext cx="2222248" cy="1592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FE649-79BC-5A2F-C231-0FAD0491B6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525" y="3897502"/>
            <a:ext cx="2191739" cy="1864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7853A8-BE63-8421-606F-F1F4FC21980A}"/>
              </a:ext>
            </a:extLst>
          </p:cNvPr>
          <p:cNvSpPr/>
          <p:nvPr/>
        </p:nvSpPr>
        <p:spPr>
          <a:xfrm>
            <a:off x="787529" y="2489968"/>
            <a:ext cx="230111" cy="164588"/>
          </a:xfrm>
          <a:prstGeom prst="rect">
            <a:avLst/>
          </a:prstGeom>
          <a:solidFill>
            <a:srgbClr val="FFC000"/>
          </a:solidFill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r>
              <a:rPr lang="en-US" sz="11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endParaRPr lang="en-US" sz="1200">
              <a:solidFill>
                <a:srgbClr val="000000"/>
              </a:solidFill>
              <a:latin typeface="Palatino Linotype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DB3B07E1-CAC3-BBFD-8EB7-7DCA1D3DCCEE}"/>
              </a:ext>
            </a:extLst>
          </p:cNvPr>
          <p:cNvSpPr/>
          <p:nvPr/>
        </p:nvSpPr>
        <p:spPr>
          <a:xfrm flipV="1">
            <a:off x="950542" y="2572263"/>
            <a:ext cx="230111" cy="164588"/>
          </a:xfrm>
          <a:prstGeom prst="bentUpArrow">
            <a:avLst>
              <a:gd name="adj1" fmla="val 10714"/>
              <a:gd name="adj2" fmla="val 23571"/>
              <a:gd name="adj3" fmla="val 3357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9C81EB47-E2C6-C9DB-2598-CDB8D9AF6D43}"/>
              </a:ext>
            </a:extLst>
          </p:cNvPr>
          <p:cNvSpPr/>
          <p:nvPr/>
        </p:nvSpPr>
        <p:spPr>
          <a:xfrm flipV="1">
            <a:off x="1007239" y="2522922"/>
            <a:ext cx="415980" cy="164588"/>
          </a:xfrm>
          <a:prstGeom prst="bentUpArrow">
            <a:avLst>
              <a:gd name="adj1" fmla="val 10714"/>
              <a:gd name="adj2" fmla="val 23571"/>
              <a:gd name="adj3" fmla="val 3357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4A469-8AE7-5208-D58A-60F65EB0F6E2}"/>
              </a:ext>
            </a:extLst>
          </p:cNvPr>
          <p:cNvSpPr/>
          <p:nvPr/>
        </p:nvSpPr>
        <p:spPr>
          <a:xfrm>
            <a:off x="2820186" y="2522922"/>
            <a:ext cx="230111" cy="164588"/>
          </a:xfrm>
          <a:prstGeom prst="rect">
            <a:avLst/>
          </a:prstGeom>
          <a:solidFill>
            <a:srgbClr val="FFC000"/>
          </a:solidFill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r>
              <a:rPr lang="en-US" sz="11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endParaRPr lang="en-US" sz="1200">
              <a:solidFill>
                <a:srgbClr val="000000"/>
              </a:solidFill>
              <a:latin typeface="Palatino Linotype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5DAE693B-D9A3-3CC5-B4AF-12F7E71474D1}"/>
              </a:ext>
            </a:extLst>
          </p:cNvPr>
          <p:cNvSpPr/>
          <p:nvPr/>
        </p:nvSpPr>
        <p:spPr>
          <a:xfrm flipV="1">
            <a:off x="3033391" y="2629411"/>
            <a:ext cx="248406" cy="214880"/>
          </a:xfrm>
          <a:prstGeom prst="bentUpArrow">
            <a:avLst>
              <a:gd name="adj1" fmla="val 10714"/>
              <a:gd name="adj2" fmla="val 23571"/>
              <a:gd name="adj3" fmla="val 3357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EEB03382-5977-E243-5AA3-4E72D9F705D8}"/>
              </a:ext>
            </a:extLst>
          </p:cNvPr>
          <p:cNvSpPr/>
          <p:nvPr/>
        </p:nvSpPr>
        <p:spPr>
          <a:xfrm flipV="1">
            <a:off x="3033392" y="2558548"/>
            <a:ext cx="600250" cy="128961"/>
          </a:xfrm>
          <a:prstGeom prst="bentUpArrow">
            <a:avLst>
              <a:gd name="adj1" fmla="val 10714"/>
              <a:gd name="adj2" fmla="val 23571"/>
              <a:gd name="adj3" fmla="val 3357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FCE533-F2EA-DF8A-15B1-62E3F4AA1B73}"/>
              </a:ext>
            </a:extLst>
          </p:cNvPr>
          <p:cNvGrpSpPr/>
          <p:nvPr/>
        </p:nvGrpSpPr>
        <p:grpSpPr>
          <a:xfrm>
            <a:off x="2103319" y="4609413"/>
            <a:ext cx="585583" cy="281305"/>
            <a:chOff x="5496698" y="3002159"/>
            <a:chExt cx="585583" cy="281305"/>
          </a:xfrm>
        </p:grpSpPr>
        <p:sp>
          <p:nvSpPr>
            <p:cNvPr id="20" name="Right Arrow 224">
              <a:extLst>
                <a:ext uri="{FF2B5EF4-FFF2-40B4-BE49-F238E27FC236}">
                  <a16:creationId xmlns:a16="http://schemas.microsoft.com/office/drawing/2014/main" id="{B8AEF4F1-979B-A082-CF40-109E1E5F8227}"/>
                </a:ext>
              </a:extLst>
            </p:cNvPr>
            <p:cNvSpPr/>
            <p:nvPr/>
          </p:nvSpPr>
          <p:spPr>
            <a:xfrm flipV="1">
              <a:off x="5761967" y="3074748"/>
              <a:ext cx="320314" cy="136128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/>
              <a:endParaRPr lang="en-US" sz="1350">
                <a:solidFill>
                  <a:srgbClr val="000000"/>
                </a:solidFill>
                <a:latin typeface="Palatino Linotype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F9C2C9-54AC-5977-3F99-9FAAC9B21D80}"/>
                </a:ext>
              </a:extLst>
            </p:cNvPr>
            <p:cNvSpPr/>
            <p:nvPr/>
          </p:nvSpPr>
          <p:spPr>
            <a:xfrm>
              <a:off x="5496698" y="3002159"/>
              <a:ext cx="300990" cy="281305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6"/>
              <a:r>
                <a:rPr lang="en-US" sz="1100">
                  <a:solidFill>
                    <a:srgbClr val="000000"/>
                  </a:solidFill>
                  <a:latin typeface="Palatino Linotype"/>
                  <a:ea typeface="MS Mincho" panose="02020609040205080304" pitchFamily="49" charset="-128"/>
                  <a:cs typeface="Arial" panose="020B0604020202020204" pitchFamily="34" charset="0"/>
                </a:rPr>
                <a:t>3</a:t>
              </a:r>
              <a:endParaRPr lang="en-US" sz="1200">
                <a:solidFill>
                  <a:srgbClr val="000000"/>
                </a:solidFill>
                <a:latin typeface="Palatino Linotype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7FDA3-9A91-3DA4-4245-57F688E88C36}"/>
              </a:ext>
            </a:extLst>
          </p:cNvPr>
          <p:cNvGrpSpPr/>
          <p:nvPr/>
        </p:nvGrpSpPr>
        <p:grpSpPr>
          <a:xfrm>
            <a:off x="4717658" y="2965749"/>
            <a:ext cx="450850" cy="246380"/>
            <a:chOff x="0" y="0"/>
            <a:chExt cx="450850" cy="24638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01F156-EAA5-781D-4063-2DA8273861AF}"/>
                </a:ext>
              </a:extLst>
            </p:cNvPr>
            <p:cNvSpPr/>
            <p:nvPr/>
          </p:nvSpPr>
          <p:spPr>
            <a:xfrm>
              <a:off x="219075" y="0"/>
              <a:ext cx="231775" cy="246380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6"/>
              <a:r>
                <a:rPr lang="en-US" sz="1100">
                  <a:solidFill>
                    <a:srgbClr val="000000"/>
                  </a:solidFill>
                  <a:latin typeface="Palatino Linotype"/>
                  <a:ea typeface="MS Mincho" panose="02020609040205080304" pitchFamily="49" charset="-128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01EA5BD3-FFC2-1A39-3441-4DAC5DBDD46C}"/>
                </a:ext>
              </a:extLst>
            </p:cNvPr>
            <p:cNvSpPr/>
            <p:nvPr/>
          </p:nvSpPr>
          <p:spPr>
            <a:xfrm rot="10800000">
              <a:off x="0" y="66675"/>
              <a:ext cx="267335" cy="118111"/>
            </a:xfrm>
            <a:prstGeom prst="rightArrow">
              <a:avLst/>
            </a:prstGeom>
            <a:solidFill>
              <a:srgbClr val="FFC000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/>
              <a:endParaRPr lang="en-US" sz="1350">
                <a:solidFill>
                  <a:srgbClr val="FEFFFF"/>
                </a:solidFill>
                <a:latin typeface="Palatino Linotype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90DA8CC-DCB4-3C3E-2C29-4CD9885FAB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058" y="2279808"/>
            <a:ext cx="2450592" cy="17941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F2B540E-AEE3-4F20-785F-309099718D6F}"/>
              </a:ext>
            </a:extLst>
          </p:cNvPr>
          <p:cNvSpPr/>
          <p:nvPr/>
        </p:nvSpPr>
        <p:spPr>
          <a:xfrm>
            <a:off x="6418476" y="3778287"/>
            <a:ext cx="858625" cy="28040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66"/>
            <a:endParaRPr lang="en-US" sz="135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A36E5-A794-CE1A-D742-B2C7D71DB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36" y="854923"/>
            <a:ext cx="9148137" cy="51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82208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0FEAB540-4989-4523-23B4-D6CCCC39DB58}"/>
              </a:ext>
            </a:extLst>
          </p:cNvPr>
          <p:cNvSpPr txBox="1">
            <a:spLocks/>
          </p:cNvSpPr>
          <p:nvPr/>
        </p:nvSpPr>
        <p:spPr>
          <a:xfrm>
            <a:off x="449262" y="347164"/>
            <a:ext cx="8245475" cy="71596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6">
              <a:defRPr/>
            </a:pPr>
            <a:r>
              <a:rPr lang="en-US" sz="1800" b="1" dirty="0">
                <a:solidFill>
                  <a:srgbClr val="000000"/>
                </a:solidFill>
                <a:latin typeface="Palatino Linotype"/>
              </a:rPr>
              <a:t>Step 4: Track Progress/Orders: How to set up local delivery &amp; turn on/off varieties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EF30F-6BA5-D330-9CA4-E7305FBA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17" y="1065185"/>
            <a:ext cx="6009217" cy="47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8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728FEBB3-D913-A73F-5CF1-C060D38DD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4" y="2125267"/>
            <a:ext cx="1930196" cy="19301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3F36D-A77D-A280-6DCE-A7DC507E8983}"/>
              </a:ext>
            </a:extLst>
          </p:cNvPr>
          <p:cNvSpPr txBox="1">
            <a:spLocks/>
          </p:cNvSpPr>
          <p:nvPr/>
        </p:nvSpPr>
        <p:spPr>
          <a:xfrm>
            <a:off x="2558847" y="1977526"/>
            <a:ext cx="5895392" cy="32170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Girl Scouts can opt in/opt out for in person delivery </a:t>
            </a:r>
          </a:p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Can change at any time during the sale</a:t>
            </a:r>
          </a:p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Orders for local delivery must be approved within 5 business days or orders will be canceled</a:t>
            </a:r>
          </a:p>
          <a:p>
            <a:pPr marL="257175" indent="-257175" algn="l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Turn on/turn off cookie varieties</a:t>
            </a:r>
          </a:p>
          <a:p>
            <a:pPr marL="0" indent="0" algn="l" defTabSz="685800">
              <a:spcBef>
                <a:spcPts val="750"/>
              </a:spcBef>
              <a:defRPr/>
            </a:pP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FEAB540-4989-4523-23B4-D6CCCC39DB58}"/>
              </a:ext>
            </a:extLst>
          </p:cNvPr>
          <p:cNvSpPr txBox="1">
            <a:spLocks/>
          </p:cNvSpPr>
          <p:nvPr/>
        </p:nvSpPr>
        <p:spPr>
          <a:xfrm>
            <a:off x="208764" y="1261564"/>
            <a:ext cx="8245475" cy="71596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6">
              <a:defRPr/>
            </a:pPr>
            <a:r>
              <a:rPr lang="en-US" sz="1800" b="1">
                <a:solidFill>
                  <a:srgbClr val="000000"/>
                </a:solidFill>
                <a:latin typeface="Palatino Linotype"/>
              </a:rPr>
              <a:t>To recap:</a:t>
            </a:r>
          </a:p>
        </p:txBody>
      </p:sp>
    </p:spTree>
    <p:extLst>
      <p:ext uri="{BB962C8B-B14F-4D97-AF65-F5344CB8AC3E}">
        <p14:creationId xmlns:p14="http://schemas.microsoft.com/office/powerpoint/2010/main" val="2581580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5094F-8944-E4E9-A990-578BF002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7691CCDB-B024-8747-B233-CAD1CBC7A901}" type="slidenum">
              <a:rPr lang="en-US">
                <a:solidFill>
                  <a:srgbClr val="000000"/>
                </a:solidFill>
              </a:rPr>
              <a:pPr defTabSz="685766"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CEA7-12F7-FF25-AC90-D82120C13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©2021 Girl Scouts of the USA. All Rights Reserved.  Not for public distribution.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5CF28-4EBA-82AC-B52E-AB401AEC80C8}"/>
              </a:ext>
            </a:extLst>
          </p:cNvPr>
          <p:cNvSpPr txBox="1"/>
          <p:nvPr/>
        </p:nvSpPr>
        <p:spPr>
          <a:xfrm>
            <a:off x="347598" y="1221228"/>
            <a:ext cx="7691327" cy="570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685766"/>
            <a:r>
              <a:rPr lang="en-US" b="1">
                <a:solidFill>
                  <a:srgbClr val="000000"/>
                </a:solidFill>
                <a:latin typeface="Palatino Linotype"/>
              </a:rPr>
              <a:t>Step 4-Track Progress/Orders</a:t>
            </a:r>
          </a:p>
          <a:p>
            <a:pPr defTabSz="685766"/>
            <a:r>
              <a:rPr lang="en-US">
                <a:solidFill>
                  <a:srgbClr val="000000"/>
                </a:solidFill>
                <a:latin typeface="Palatino Linotype"/>
              </a:rPr>
              <a:t>My Cookies Tab-Inventory by Variety &amp; Finances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22D72A-C428-3C4A-80C1-5BED927F315B}"/>
              </a:ext>
            </a:extLst>
          </p:cNvPr>
          <p:cNvGrpSpPr/>
          <p:nvPr/>
        </p:nvGrpSpPr>
        <p:grpSpPr>
          <a:xfrm>
            <a:off x="347598" y="1975198"/>
            <a:ext cx="3360529" cy="3665068"/>
            <a:chOff x="-722012" y="147007"/>
            <a:chExt cx="3827470" cy="46360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70637A-7E99-5EF6-E995-5166C3DC0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22012" y="147007"/>
              <a:ext cx="3827470" cy="46360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E4870E-2AA2-E7D4-D4A8-BDE8E2F69D89}"/>
                </a:ext>
              </a:extLst>
            </p:cNvPr>
            <p:cNvSpPr/>
            <p:nvPr/>
          </p:nvSpPr>
          <p:spPr>
            <a:xfrm>
              <a:off x="-174774" y="1680803"/>
              <a:ext cx="228600" cy="24618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US" sz="1100">
                  <a:solidFill>
                    <a:srgbClr val="000000"/>
                  </a:solidFill>
                  <a:latin typeface="Palatino Linotype"/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70DD56-C328-5240-21F9-3C9B5B3F3E70}"/>
                </a:ext>
              </a:extLst>
            </p:cNvPr>
            <p:cNvSpPr/>
            <p:nvPr/>
          </p:nvSpPr>
          <p:spPr>
            <a:xfrm>
              <a:off x="328032" y="1909404"/>
              <a:ext cx="228600" cy="18757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100">
                <a:solidFill>
                  <a:srgbClr val="000000"/>
                </a:solidFill>
                <a:latin typeface="Palatino Linotype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DD8E99-7271-4AED-4180-D1289B04C34E}"/>
                </a:ext>
              </a:extLst>
            </p:cNvPr>
            <p:cNvSpPr/>
            <p:nvPr/>
          </p:nvSpPr>
          <p:spPr>
            <a:xfrm>
              <a:off x="1114851" y="1680803"/>
              <a:ext cx="228600" cy="24618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US" sz="1100">
                  <a:solidFill>
                    <a:srgbClr val="000000"/>
                  </a:solidFill>
                  <a:latin typeface="Palatino Linotype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3C4986-39CC-BA7C-2BAF-F03A1D8D284A}"/>
                </a:ext>
              </a:extLst>
            </p:cNvPr>
            <p:cNvSpPr/>
            <p:nvPr/>
          </p:nvSpPr>
          <p:spPr>
            <a:xfrm>
              <a:off x="2389553" y="1680803"/>
              <a:ext cx="228600" cy="24618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US" sz="1100">
                  <a:solidFill>
                    <a:srgbClr val="000000"/>
                  </a:solidFill>
                  <a:latin typeface="Palatino Linotype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4E27-F707-53BB-8ECE-E1C8E1EBB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585" y="2080517"/>
            <a:ext cx="5146466" cy="2057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56CB12-1079-F336-7130-6D7F618F9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57250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035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B5B9-3AF5-AB6A-6396-BB3837FD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817994"/>
            <a:ext cx="5683730" cy="994172"/>
          </a:xfrm>
        </p:spPr>
        <p:txBody>
          <a:bodyPr/>
          <a:lstStyle/>
          <a:p>
            <a:r>
              <a:rPr lang="en-US" b="1"/>
              <a:t>Digital Cookie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9A931-2A5D-DD7E-1B33-9EDF1235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666707"/>
            <a:ext cx="4804997" cy="2919047"/>
          </a:xfrm>
        </p:spPr>
        <p:txBody>
          <a:bodyPr>
            <a:normAutofit fontScale="62500" lnSpcReduction="20000"/>
          </a:bodyPr>
          <a:lstStyle/>
          <a:p>
            <a:r>
              <a:rPr lang="en-US" b="1"/>
              <a:t>Your Digital </a:t>
            </a:r>
            <a:r>
              <a:rPr lang="en-US" b="1" dirty="0"/>
              <a:t>cash register </a:t>
            </a:r>
            <a:r>
              <a:rPr lang="en-US" dirty="0"/>
              <a:t>for in-person &amp; booth sales: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Set up Digital Cookie site with a browser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Download app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Login with your DC email &amp; password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i="1" dirty="0"/>
              <a:t>Available from the App Store &amp; Google Play Store. View the Mobile App Tip Sheet coming to Cookie Central.</a:t>
            </a:r>
          </a:p>
          <a:p>
            <a:pPr marL="0" indent="0"/>
            <a:endParaRPr lang="en-US" dirty="0"/>
          </a:p>
        </p:txBody>
      </p:sp>
      <p:pic>
        <p:nvPicPr>
          <p:cNvPr id="6" name="946135BB-AAAD-4DF6-AE17-A83E8CCD8774" descr="IMG_1086.jpg">
            <a:extLst>
              <a:ext uri="{FF2B5EF4-FFF2-40B4-BE49-F238E27FC236}">
                <a16:creationId xmlns:a16="http://schemas.microsoft.com/office/drawing/2014/main" id="{D22FE8FC-1841-FFF4-6DBB-DE17BDED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853" y="2710032"/>
            <a:ext cx="3427785" cy="14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0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50FD-E134-43F3-B237-3044F725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58" y="857251"/>
            <a:ext cx="7473267" cy="1954916"/>
          </a:xfrm>
        </p:spPr>
        <p:txBody>
          <a:bodyPr>
            <a:normAutofit/>
          </a:bodyPr>
          <a:lstStyle/>
          <a:p>
            <a:r>
              <a:rPr lang="en-US" sz="3600">
                <a:latin typeface="Girl Scout Text Book"/>
              </a:rPr>
              <a:t>You’re Invited!</a:t>
            </a:r>
            <a:br>
              <a:rPr lang="en-US" sz="3600">
                <a:latin typeface="Girl Scout Text Book"/>
              </a:rPr>
            </a:br>
            <a:r>
              <a:rPr lang="en-US" sz="3600">
                <a:latin typeface="Girl Scout Text Book"/>
              </a:rPr>
              <a:t>Cookie Retail Open Houses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CA5D3-E992-E6B4-8FF1-D97A8B604B40}"/>
              </a:ext>
            </a:extLst>
          </p:cNvPr>
          <p:cNvSpPr txBox="1"/>
          <p:nvPr/>
        </p:nvSpPr>
        <p:spPr>
          <a:xfrm>
            <a:off x="4451106" y="3494942"/>
            <a:ext cx="13573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0916E-BB44-B392-1F0F-F89BEFDEB5F3}"/>
              </a:ext>
            </a:extLst>
          </p:cNvPr>
          <p:cNvSpPr txBox="1"/>
          <p:nvPr/>
        </p:nvSpPr>
        <p:spPr>
          <a:xfrm>
            <a:off x="241984" y="2586567"/>
            <a:ext cx="5330141" cy="2793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dirty="0">
                <a:latin typeface="Girl Scout Text Book" panose="02020003000000000000" pitchFamily="18" charset="0"/>
                <a:cs typeface="Calibri" panose="020F0502020204030204"/>
              </a:rPr>
              <a:t>Come join in the fun!  Shop for fun cookie items, enter the prize drawings, sample cookies, view the cookie rewards, test out Digital Cookie &amp; meet the Product Program Team. </a:t>
            </a:r>
          </a:p>
          <a:p>
            <a:pPr algn="ctr"/>
            <a:endParaRPr lang="en-US" sz="1500" dirty="0">
              <a:latin typeface="Girl Scout Text Book" panose="02020003000000000000" pitchFamily="18" charset="0"/>
              <a:cs typeface="Calibri" panose="020F0502020204030204"/>
            </a:endParaRPr>
          </a:p>
          <a:p>
            <a:pPr algn="ctr"/>
            <a:r>
              <a:rPr lang="en-US" sz="1500" dirty="0">
                <a:latin typeface="Girl Scout Text Book" panose="02020003000000000000" pitchFamily="18" charset="0"/>
                <a:cs typeface="Calibri" panose="020F0502020204030204"/>
              </a:rPr>
              <a:t>Brooklyn Center Retail Shop:  Jan. 27, 9am – 1pm</a:t>
            </a:r>
          </a:p>
          <a:p>
            <a:pPr algn="ctr"/>
            <a:r>
              <a:rPr lang="en-US" sz="1500" dirty="0">
                <a:latin typeface="Girl Scout Text Book" panose="02020003000000000000" pitchFamily="18" charset="0"/>
                <a:cs typeface="Calibri" panose="020F0502020204030204"/>
              </a:rPr>
              <a:t>Mankato Retail Shop:   Jan. 27, 9am – 1pm</a:t>
            </a:r>
          </a:p>
          <a:p>
            <a:pPr algn="ctr"/>
            <a:r>
              <a:rPr lang="en-US" sz="1500" dirty="0">
                <a:latin typeface="Girl Scout Text Book" panose="02020003000000000000" pitchFamily="18" charset="0"/>
                <a:cs typeface="Calibri" panose="020F0502020204030204"/>
              </a:rPr>
              <a:t>St. Paul Retail Shop:  Feb. 3, 9am - 1pm</a:t>
            </a:r>
          </a:p>
          <a:p>
            <a:pPr algn="ctr"/>
            <a:r>
              <a:rPr lang="en-US" sz="1500" dirty="0">
                <a:latin typeface="Girl Scout Text Book" panose="02020003000000000000" pitchFamily="18" charset="0"/>
                <a:cs typeface="Calibri" panose="020F0502020204030204"/>
              </a:rPr>
              <a:t>Rochester Retail Shop:  Feb. 3, 9am - 1pm</a:t>
            </a:r>
          </a:p>
          <a:p>
            <a:pPr algn="ctr"/>
            <a:endParaRPr lang="en-US" sz="1500" dirty="0">
              <a:latin typeface="Girl Scout Text Book" panose="02020003000000000000" pitchFamily="18" charset="0"/>
              <a:cs typeface="Calibri" panose="020F0502020204030204"/>
            </a:endParaRPr>
          </a:p>
          <a:p>
            <a:pPr algn="ctr"/>
            <a:endParaRPr lang="en-US" sz="1350" dirty="0">
              <a:latin typeface="Girl Scout Text Book" panose="02020003000000000000" pitchFamily="18" charset="0"/>
              <a:cs typeface="Calibri" panose="020F0502020204030204"/>
            </a:endParaRPr>
          </a:p>
          <a:p>
            <a:pPr algn="ctr"/>
            <a:r>
              <a:rPr lang="en-US" sz="1350" dirty="0">
                <a:latin typeface="Girl Scout Text Book" panose="02020003000000000000" pitchFamily="18" charset="0"/>
                <a:cs typeface="Calibri" panose="020F0502020204030204"/>
              </a:rPr>
              <a:t>We can't wait to see you!</a:t>
            </a:r>
          </a:p>
        </p:txBody>
      </p:sp>
      <p:pic>
        <p:nvPicPr>
          <p:cNvPr id="6" name="Picture 5" descr="A cartoon of a pink salamander holding a cookie&#10;&#10;Description automatically generated">
            <a:extLst>
              <a:ext uri="{FF2B5EF4-FFF2-40B4-BE49-F238E27FC236}">
                <a16:creationId xmlns:a16="http://schemas.microsoft.com/office/drawing/2014/main" id="{6F5B4217-C1B7-1E5E-D09D-D6A7EE504C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570" y="267423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50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4B71F-528C-7E26-8932-440BD52B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7691CCDB-B024-8747-B233-CAD1CBC7A901}" type="slidenum">
              <a:rPr lang="en-US">
                <a:solidFill>
                  <a:srgbClr val="000000"/>
                </a:solidFill>
              </a:rPr>
              <a:pPr defTabSz="685766"/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CBF9A-B320-4BE1-CC9A-74113423A0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450" y="1006637"/>
            <a:ext cx="8809781" cy="257175"/>
          </a:xfrm>
        </p:spPr>
        <p:txBody>
          <a:bodyPr/>
          <a:lstStyle/>
          <a:p>
            <a:r>
              <a:rPr lang="en-US" sz="1800" b="1"/>
              <a:t>Digital Cookie Help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1072C-30F6-7AF0-689F-905ED7B95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Palatino Linotype"/>
              </a:rPr>
              <a:t>©2021 Girl Scouts of the USA. All Rights Reserved.  Not for public distribution.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BEAFE-B9B6-1CBA-0AA7-872680D35311}"/>
              </a:ext>
            </a:extLst>
          </p:cNvPr>
          <p:cNvSpPr txBox="1"/>
          <p:nvPr/>
        </p:nvSpPr>
        <p:spPr>
          <a:xfrm>
            <a:off x="381000" y="1114424"/>
            <a:ext cx="810446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 defTabSz="685766"/>
            <a:r>
              <a:rPr lang="en-US" b="1">
                <a:solidFill>
                  <a:srgbClr val="000000"/>
                </a:solidFill>
                <a:latin typeface="Palatino Linotype"/>
              </a:rPr>
              <a:t>Your go-to place if you need support!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0FF74-89DA-E6C8-8FC6-4CF455FF0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44911"/>
            <a:ext cx="3977353" cy="2863452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020B5D0-24B3-4B2D-E254-A7202ED1A959}"/>
              </a:ext>
            </a:extLst>
          </p:cNvPr>
          <p:cNvSpPr/>
          <p:nvPr/>
        </p:nvSpPr>
        <p:spPr>
          <a:xfrm>
            <a:off x="2057401" y="4914033"/>
            <a:ext cx="367371" cy="72221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4A96956-9C0B-F065-E0EB-787A88C0D536}"/>
              </a:ext>
            </a:extLst>
          </p:cNvPr>
          <p:cNvSpPr/>
          <p:nvPr/>
        </p:nvSpPr>
        <p:spPr>
          <a:xfrm>
            <a:off x="2720549" y="3732956"/>
            <a:ext cx="904875" cy="409575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99DFA2-FBFF-8955-A7AA-9C656552BB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230" y="2803672"/>
            <a:ext cx="4486359" cy="185856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B61EE56-A962-982E-18A4-8B40DA7B172A}"/>
              </a:ext>
            </a:extLst>
          </p:cNvPr>
          <p:cNvSpPr/>
          <p:nvPr/>
        </p:nvSpPr>
        <p:spPr>
          <a:xfrm>
            <a:off x="7871838" y="2764977"/>
            <a:ext cx="1047750" cy="5405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3838CB-7136-A02C-3405-D2D7ABCBE645}"/>
              </a:ext>
            </a:extLst>
          </p:cNvPr>
          <p:cNvSpPr/>
          <p:nvPr/>
        </p:nvSpPr>
        <p:spPr>
          <a:xfrm>
            <a:off x="7871838" y="4160390"/>
            <a:ext cx="1047750" cy="5405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B78FC-B8F5-35C9-C120-0C276B371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57250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6234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2B787-AF73-E0AC-0078-0DB6A5B3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7691CCDB-B024-8747-B233-CAD1CBC7A901}" type="slidenum">
              <a:rPr lang="en-US">
                <a:solidFill>
                  <a:srgbClr val="000000"/>
                </a:solidFill>
              </a:rPr>
              <a:pPr defTabSz="685766"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C4E3-320F-6CF7-51DE-8C1E8CD60F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157" y="1131058"/>
            <a:ext cx="8809781" cy="257175"/>
          </a:xfrm>
        </p:spPr>
        <p:txBody>
          <a:bodyPr/>
          <a:lstStyle/>
          <a:p>
            <a:r>
              <a:rPr lang="en-US" sz="1800" b="1"/>
              <a:t>Digital Cookie Help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8BA80-1210-6660-33A8-1F435124C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Palatino Linotype"/>
              </a:rPr>
              <a:t>©2021 Girl Scouts of the USA. All Rights Reserved.  Not for public distribution.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8D9DC-DE85-1D73-336D-AEFB837CF4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91" y="2503631"/>
            <a:ext cx="4114800" cy="2884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D70FFC-5D3E-0F6A-ABAF-269EC5D42F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073" y="1114425"/>
            <a:ext cx="4114800" cy="3124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43110-E968-E287-F663-D569DF3EE07D}"/>
              </a:ext>
            </a:extLst>
          </p:cNvPr>
          <p:cNvSpPr txBox="1"/>
          <p:nvPr/>
        </p:nvSpPr>
        <p:spPr>
          <a:xfrm>
            <a:off x="238128" y="1589230"/>
            <a:ext cx="4156864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Select which role and category you need support 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7ED91-48E6-38D3-DAB8-6A96026D7328}"/>
              </a:ext>
            </a:extLst>
          </p:cNvPr>
          <p:cNvSpPr txBox="1"/>
          <p:nvPr/>
        </p:nvSpPr>
        <p:spPr>
          <a:xfrm>
            <a:off x="4791074" y="4245976"/>
            <a:ext cx="4156864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Inside, each category will have detailed instructions, links to tip sheets, or even video tutorials to help you.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CC91C-1A3A-DAC4-A8FE-8C99DFB8F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83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2B787-AF73-E0AC-0078-0DB6A5B3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7691CCDB-B024-8747-B233-CAD1CBC7A901}" type="slidenum">
              <a:rPr lang="en-US">
                <a:solidFill>
                  <a:srgbClr val="000000"/>
                </a:solidFill>
              </a:rPr>
              <a:pPr defTabSz="685766"/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C4E3-320F-6CF7-51DE-8C1E8CD60F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3816" y="1024763"/>
            <a:ext cx="8809781" cy="257175"/>
          </a:xfrm>
        </p:spPr>
        <p:txBody>
          <a:bodyPr/>
          <a:lstStyle/>
          <a:p>
            <a:r>
              <a:rPr lang="en-US" sz="1800" b="1"/>
              <a:t>Digital Cookie Help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8BA80-1210-6660-33A8-1F435124C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Palatino Linotype"/>
              </a:rPr>
              <a:t>©2021 Girl Scouts of the USA. All Rights Reserved.  Not for public distribution.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43110-E968-E287-F663-D569DF3EE07D}"/>
              </a:ext>
            </a:extLst>
          </p:cNvPr>
          <p:cNvSpPr txBox="1"/>
          <p:nvPr/>
        </p:nvSpPr>
        <p:spPr>
          <a:xfrm>
            <a:off x="238128" y="1332055"/>
            <a:ext cx="3655330" cy="858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After looking, still can’t find what you need? Contact customer support.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A772B-F1C3-1225-16D1-B9BB3AD39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40" y="2274099"/>
            <a:ext cx="3835951" cy="268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D3401-BEF6-6743-A56B-7C31163003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234" y="1192278"/>
            <a:ext cx="4720951" cy="268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A2FCC1B2-9C81-7E88-DB7A-7887072FC695}"/>
              </a:ext>
            </a:extLst>
          </p:cNvPr>
          <p:cNvSpPr/>
          <p:nvPr/>
        </p:nvSpPr>
        <p:spPr>
          <a:xfrm>
            <a:off x="1971676" y="4724523"/>
            <a:ext cx="367371" cy="72221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srgbClr val="FEFFFF"/>
              </a:solidFill>
              <a:latin typeface="Palatino Linotyp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7EC08-911F-27B8-F499-FB36C97AD043}"/>
              </a:ext>
            </a:extLst>
          </p:cNvPr>
          <p:cNvSpPr txBox="1"/>
          <p:nvPr/>
        </p:nvSpPr>
        <p:spPr>
          <a:xfrm>
            <a:off x="4163482" y="3959493"/>
            <a:ext cx="4923013" cy="18731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Click the topic you need help with and complete the form for more assistance. </a:t>
            </a:r>
          </a:p>
          <a:p>
            <a:pPr defTabSz="685766"/>
            <a:endParaRPr lang="en-US" sz="1600">
              <a:solidFill>
                <a:srgbClr val="000000"/>
              </a:solidFill>
              <a:latin typeface="Palatino Linotype"/>
            </a:endParaRPr>
          </a:p>
          <a:p>
            <a:pPr defTabSz="685766"/>
            <a:r>
              <a:rPr lang="en-US" sz="1600">
                <a:solidFill>
                  <a:srgbClr val="000000"/>
                </a:solidFill>
                <a:latin typeface="Palatino Linotype"/>
              </a:rPr>
              <a:t>Or click the Live Chat button to chat with a Digital Cookie support agent during business hours.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5EC8F-F0AD-531C-0723-4CD0E6BD8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49"/>
            <a:ext cx="9169853" cy="51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2073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C074-B0E3-43C3-A415-70FD20FF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9925"/>
            <a:ext cx="7886700" cy="566365"/>
          </a:xfrm>
        </p:spPr>
        <p:txBody>
          <a:bodyPr/>
          <a:lstStyle/>
          <a:p>
            <a:r>
              <a:rPr lang="en-US" b="1"/>
              <a:t>Digital Cookie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5A80-4231-45E9-98A0-8D2C2161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4" y="1505644"/>
            <a:ext cx="5344348" cy="32170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Digital Cookie Guides on Cookie Central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Girl Scouts River Valleys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Digital Cookie Rally in Rallyhood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Cookie Chat on Digital Cookie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Digital Cookie Office Hours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1500" u="sng">
              <a:solidFill>
                <a:srgbClr val="0563C1"/>
              </a:solidFill>
              <a:ea typeface="Calibri" panose="020F0502020204030204" pitchFamily="34" charset="0"/>
            </a:endParaRP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1500" u="sng">
              <a:solidFill>
                <a:srgbClr val="0563C1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04B845B7-BE0C-8CD4-76E0-28DDFE6B9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257" y="1816312"/>
            <a:ext cx="2595686" cy="25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54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4769-EE7A-4922-AFD9-C7A7C0F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7F50-1DE8-4FFA-BEB8-6EC4269C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40" y="2658134"/>
            <a:ext cx="4804997" cy="291904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Volunteers will use Smart Cookies for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Girl Scouts will use Digital Cookie for online sales in 2024. Troops that wish to engage in online sales also use Digital Cookie.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Credit card payments for in-person and cookie booth sales are made through the Digital Cookie app.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Familiarize yourself with AND direct troops to the Smart Cookies and Digital Cookie learning resources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A2B779-3EE5-4528-B726-537641211BF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58510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96ADAF-C977-4BFF-9FA9-660C10BD3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013" y="2052603"/>
            <a:ext cx="6858000" cy="510467"/>
          </a:xfrm>
        </p:spPr>
        <p:txBody>
          <a:bodyPr>
            <a:normAutofit/>
          </a:bodyPr>
          <a:lstStyle/>
          <a:p>
            <a:r>
              <a:rPr lang="en-US" sz="2700" b="1">
                <a:latin typeface="Girl Scout Display Light" panose="02020003000000000000" pitchFamily="18" charset="0"/>
              </a:rPr>
              <a:t>Your Cookie Support System: We got you!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EB5E903-F538-4CE6-BD69-244E0130942A}"/>
              </a:ext>
            </a:extLst>
          </p:cNvPr>
          <p:cNvSpPr txBox="1">
            <a:spLocks/>
          </p:cNvSpPr>
          <p:nvPr/>
        </p:nvSpPr>
        <p:spPr>
          <a:xfrm>
            <a:off x="272845" y="2718254"/>
            <a:ext cx="4181168" cy="1232646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GIVE US A CALL</a:t>
            </a:r>
            <a:br>
              <a:rPr lang="en-US" sz="1800"/>
            </a:br>
            <a:r>
              <a:rPr lang="en-US" sz="1800"/>
              <a:t>800-845-0787</a:t>
            </a:r>
          </a:p>
          <a:p>
            <a:r>
              <a:rPr lang="en-US" sz="1800"/>
              <a:t>Phone line hours: M-F, 9 AM-5 PM</a:t>
            </a:r>
          </a:p>
          <a:p>
            <a:endParaRPr lang="en-US" sz="1800"/>
          </a:p>
          <a:p>
            <a:endParaRPr lang="en-US" sz="1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4CAD-1525-4DCE-A02A-41D1276D5AA3}"/>
              </a:ext>
            </a:extLst>
          </p:cNvPr>
          <p:cNvSpPr txBox="1"/>
          <p:nvPr/>
        </p:nvSpPr>
        <p:spPr>
          <a:xfrm>
            <a:off x="4690964" y="2727957"/>
            <a:ext cx="429915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Girl Scout Display Light" panose="02020003000000000000" pitchFamily="18" charset="0"/>
              </a:rPr>
              <a:t>SEND US AN EMAIL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latin typeface="Girl Scout Display Light" panose="02020003000000000000" pitchFamily="18" charset="0"/>
                <a:hlinkClick r:id="rId3"/>
              </a:rPr>
              <a:t>girlscouts@girlscoutsrv.org</a:t>
            </a:r>
            <a:endParaRPr lang="en-US" b="1" dirty="0">
              <a:latin typeface="Girl Scout Display Light" panose="02020003000000000000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662E9-7D43-4279-8299-D362D8E1D42F}"/>
              </a:ext>
            </a:extLst>
          </p:cNvPr>
          <p:cNvSpPr txBox="1"/>
          <p:nvPr/>
        </p:nvSpPr>
        <p:spPr>
          <a:xfrm>
            <a:off x="390834" y="3893891"/>
            <a:ext cx="42991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irl Scout Display Light" panose="02020003000000000000" pitchFamily="18" charset="0"/>
              </a:rPr>
              <a:t>PEER-TO-PEER SUPPORT</a:t>
            </a:r>
          </a:p>
          <a:p>
            <a:pPr algn="ctr"/>
            <a:r>
              <a:rPr lang="en-US" dirty="0">
                <a:latin typeface="Girl Scout Display Light" panose="02020003000000000000" pitchFamily="18" charset="0"/>
              </a:rPr>
              <a:t>Girl Scout River Valleys </a:t>
            </a:r>
            <a:r>
              <a:rPr lang="en-US" b="1" dirty="0">
                <a:latin typeface="Girl Scout Display Light" panose="02020003000000000000" pitchFamily="18" charset="0"/>
              </a:rPr>
              <a:t>Service Unit </a:t>
            </a:r>
            <a:r>
              <a:rPr lang="en-US" dirty="0">
                <a:latin typeface="Girl Scout Display Light" panose="02020003000000000000" pitchFamily="18" charset="0"/>
              </a:rPr>
              <a:t>Product Program Volunteers</a:t>
            </a:r>
          </a:p>
          <a:p>
            <a:pPr algn="ctr"/>
            <a:r>
              <a:rPr lang="en-US" dirty="0">
                <a:latin typeface="Girl Scout Display Light" panose="02020003000000000000" pitchFamily="18" charset="0"/>
              </a:rPr>
              <a:t>Girl Scout River Valleys </a:t>
            </a:r>
            <a:r>
              <a:rPr lang="en-US" b="1" dirty="0">
                <a:latin typeface="Girl Scout Display Light" panose="02020003000000000000" pitchFamily="18" charset="0"/>
              </a:rPr>
              <a:t>Troop </a:t>
            </a:r>
            <a:r>
              <a:rPr lang="en-US" dirty="0">
                <a:latin typeface="Girl Scout Display Light" panose="02020003000000000000" pitchFamily="18" charset="0"/>
              </a:rPr>
              <a:t>Product Program Volunteers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8DDE5F-8100-46CC-B888-F89780D3EF90}"/>
              </a:ext>
            </a:extLst>
          </p:cNvPr>
          <p:cNvSpPr txBox="1"/>
          <p:nvPr/>
        </p:nvSpPr>
        <p:spPr>
          <a:xfrm>
            <a:off x="4646783" y="3891084"/>
            <a:ext cx="4299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Girl Scout Display Light" panose="02020003000000000000" pitchFamily="18" charset="0"/>
              </a:rPr>
              <a:t>FIND US ONLINE</a:t>
            </a:r>
          </a:p>
          <a:p>
            <a:pPr algn="ctr"/>
            <a:r>
              <a:rPr lang="en-US">
                <a:latin typeface="Girl Scout Display Light" panose="02020003000000000000" pitchFamily="18" charset="0"/>
              </a:rPr>
              <a:t>The Cookie Press e-newsletter</a:t>
            </a:r>
          </a:p>
          <a:p>
            <a:pPr algn="ctr"/>
            <a:r>
              <a:rPr lang="en-US">
                <a:latin typeface="Girl Scout Display Light" panose="02020003000000000000" pitchFamily="18" charset="0"/>
              </a:rPr>
              <a:t>Rallyhood</a:t>
            </a:r>
          </a:p>
          <a:p>
            <a:pPr algn="ctr"/>
            <a:r>
              <a:rPr lang="en-US">
                <a:latin typeface="Girl Scout Display Light" panose="02020003000000000000" pitchFamily="18" charset="0"/>
              </a:rPr>
              <a:t>Cookie Central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552D24-5DDA-48B8-A577-C45FFF63CD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9844" y="3678789"/>
            <a:ext cx="635170" cy="63548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14EFCA1-F267-4ABD-B588-72F205239D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1011" y="2641309"/>
            <a:ext cx="663791" cy="66379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C57DA166-EED7-4E82-9026-19A4C4C8AB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9844" y="2608120"/>
            <a:ext cx="663791" cy="66379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0FFB61D-250C-4E44-8F51-873B9C7240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572001" y="3680924"/>
            <a:ext cx="729929" cy="7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78"/>
    </mc:Choice>
    <mc:Fallback xmlns="">
      <p:transition spd="slow" advTm="696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D0E0-D05B-4796-8165-F1B82984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71" y="1403467"/>
            <a:ext cx="3320708" cy="994172"/>
          </a:xfrm>
        </p:spPr>
        <p:txBody>
          <a:bodyPr/>
          <a:lstStyle/>
          <a:p>
            <a:r>
              <a:rPr lang="en-US" b="1"/>
              <a:t>Cookie Rallies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3A4CDA-08C8-424B-B022-09B0D8465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78" y="2204586"/>
            <a:ext cx="5070032" cy="345393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 unit cookie rally on January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Council-wide Virtual Cookie Rally on February 6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/>
              <a:t>Details in The Cookie Press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7AAD4-5430-BBBD-16E1-51C6FE4827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4625"/>
            <a:ext cx="9144000" cy="664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EB23B-591C-AEB5-01B9-B5582EA5D0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422" y="2673693"/>
            <a:ext cx="2238778" cy="14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C947-E8D5-4190-8C82-434806BE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651076"/>
          </a:xfrm>
        </p:spPr>
        <p:txBody>
          <a:bodyPr/>
          <a:lstStyle/>
          <a:p>
            <a:r>
              <a:rPr lang="en-US"/>
              <a:t>Key Dates for 2024 Cookie Program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10C223-DB6B-4F02-9196-B55E74957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97638"/>
              </p:ext>
            </p:extLst>
          </p:nvPr>
        </p:nvGraphicFramePr>
        <p:xfrm>
          <a:off x="0" y="1396568"/>
          <a:ext cx="9128464" cy="479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8139">
                  <a:extLst>
                    <a:ext uri="{9D8B030D-6E8A-4147-A177-3AD203B41FA5}">
                      <a16:colId xmlns:a16="http://schemas.microsoft.com/office/drawing/2014/main" val="3451123613"/>
                    </a:ext>
                  </a:extLst>
                </a:gridCol>
                <a:gridCol w="3550325">
                  <a:extLst>
                    <a:ext uri="{9D8B030D-6E8A-4147-A177-3AD203B41FA5}">
                      <a16:colId xmlns:a16="http://schemas.microsoft.com/office/drawing/2014/main" val="1822434701"/>
                    </a:ext>
                  </a:extLst>
                </a:gridCol>
              </a:tblGrid>
              <a:tr h="45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Girl Scout Display Light" panose="02020003000000000000" pitchFamily="18" charset="0"/>
                        </a:rPr>
                        <a:t>Cookie Booth Lottery  opens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January 7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71313"/>
                  </a:ext>
                </a:extLst>
              </a:tr>
              <a:tr h="454486">
                <a:tc>
                  <a:txBody>
                    <a:bodyPr/>
                    <a:lstStyle/>
                    <a:p>
                      <a:r>
                        <a:rPr lang="en-US" dirty="0"/>
                        <a:t>Cookie Booth Lottery selections awarded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Girl Scout Display Light" panose="02020003000000000000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14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18604"/>
                  </a:ext>
                </a:extLst>
              </a:tr>
              <a:tr h="45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Girl Scout Display Light" panose="02020003000000000000" pitchFamily="18" charset="0"/>
                        </a:rPr>
                        <a:t>Troop Initial Order Deadline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January 19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49901"/>
                  </a:ext>
                </a:extLst>
              </a:tr>
              <a:tr h="591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Girl Scout Display Light" panose="02020003000000000000" pitchFamily="18" charset="0"/>
                        </a:rPr>
                        <a:t>Service Unit Initial Order Deadline</a:t>
                      </a:r>
                      <a:endParaRPr lang="en-US" sz="2100" dirty="0">
                        <a:latin typeface="Girl Scout Display Light" panose="02020003000000000000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January 20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10710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Girl Scout Display Light" panose="02020003000000000000" pitchFamily="18" charset="0"/>
                        </a:rPr>
                        <a:t>Online Sales &amp; Presales Begin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February 8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84989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Girl Scout Display Light"/>
                        </a:rPr>
                        <a:t>Cookie &amp; Booth Go Day</a:t>
                      </a:r>
                      <a:endParaRPr lang="en-US" sz="1900" dirty="0">
                        <a:effectLst/>
                        <a:latin typeface="Girl Scout Display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February 16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34863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Girl Scout Display Light"/>
                        </a:rPr>
                        <a:t>Cookie Program Ends</a:t>
                      </a:r>
                      <a:endParaRPr lang="en-US" sz="1900">
                        <a:effectLst/>
                        <a:latin typeface="Girl Scout Display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March 24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54060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Girl Scout Display Light"/>
                        </a:rPr>
                        <a:t>Troop Reward Deadline</a:t>
                      </a:r>
                      <a:endParaRPr lang="en-US" sz="1900">
                        <a:effectLst/>
                        <a:latin typeface="Girl Scout Display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April 2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03772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Girl Scout Display Light"/>
                        </a:rPr>
                        <a:t>SU Reward Deadline</a:t>
                      </a:r>
                      <a:endParaRPr lang="en-US" sz="1900">
                        <a:effectLst/>
                        <a:latin typeface="Girl Scout Display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effectLst/>
                          <a:latin typeface="Girl Scout Display Light"/>
                          <a:ea typeface="Calibri" panose="020F0502020204030204" pitchFamily="34" charset="0"/>
                          <a:cs typeface="Times New Roman"/>
                        </a:rPr>
                        <a:t>April 3</a:t>
                      </a: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06170"/>
                  </a:ext>
                </a:extLst>
              </a:tr>
              <a:tr h="473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Girl Scout Display Light"/>
                        </a:rPr>
                        <a:t>Girl Rewards ship to SUs</a:t>
                      </a:r>
                      <a:endParaRPr lang="en-US" sz="1900" dirty="0">
                        <a:effectLst/>
                        <a:latin typeface="Girl Scout Display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Girl Scout Display Light"/>
                        </a:rPr>
                        <a:t>Week of May 27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Girl Scout Display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58" marR="115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44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8D53C5-709F-76DF-CDA2-13BA09A485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0"/>
    </mc:Choice>
    <mc:Fallback xmlns="">
      <p:transition spd="slow" advTm="3541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SECTION_UUID" val="06d9a316-fa8d-492d-9fca-52dbc65b9949"/>
  <p:tag name="SLIDO_EVENT_UUID" val="7514ffea-8939-4bdf-9134-06379ef4220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5046f2-6cdd-4c6b-b5ae-9b6d017f6504">
      <UserInfo>
        <DisplayName>Becky Rettler</DisplayName>
        <AccountId>22</AccountId>
        <AccountType/>
      </UserInfo>
      <UserInfo>
        <DisplayName>Susan Andersson</DisplayName>
        <AccountId>15</AccountId>
        <AccountType/>
      </UserInfo>
      <UserInfo>
        <DisplayName>Becca Robinson</DisplayName>
        <AccountId>13</AccountId>
        <AccountType/>
      </UserInfo>
      <UserInfo>
        <DisplayName>Ashley Clark</DisplayName>
        <AccountId>26</AccountId>
        <AccountType/>
      </UserInfo>
      <UserInfo>
        <DisplayName>Marissa Glazos</DisplayName>
        <AccountId>101</AccountId>
        <AccountType/>
      </UserInfo>
      <UserInfo>
        <DisplayName>Andrea Kidder</DisplayName>
        <AccountId>106</AccountId>
        <AccountType/>
      </UserInfo>
      <UserInfo>
        <DisplayName>Karlie Hammes</DisplayName>
        <AccountId>112</AccountId>
        <AccountType/>
      </UserInfo>
      <UserInfo>
        <DisplayName>Crystal Wilson</DisplayName>
        <AccountId>49</AccountId>
        <AccountType/>
      </UserInfo>
      <UserInfo>
        <DisplayName>Kallista Bergevain</DisplayName>
        <AccountId>45</AccountId>
        <AccountType/>
      </UserInfo>
      <UserInfo>
        <DisplayName>Betsy Bartholomew</DisplayName>
        <AccountId>133</AccountId>
        <AccountType/>
      </UserInfo>
      <UserInfo>
        <DisplayName>Emily Martin</DisplayName>
        <AccountId>204</AccountId>
        <AccountType/>
      </UserInfo>
      <UserInfo>
        <DisplayName>Jennifer Gilbertson</DisplayName>
        <AccountId>198</AccountId>
        <AccountType/>
      </UserInfo>
      <UserInfo>
        <DisplayName>Molly Jacobs</DisplayName>
        <AccountId>186</AccountId>
        <AccountType/>
      </UserInfo>
      <UserInfo>
        <DisplayName>Rachel Horstman</DisplayName>
        <AccountId>212</AccountId>
        <AccountType/>
      </UserInfo>
      <UserInfo>
        <DisplayName>Lisa Todd</DisplayName>
        <AccountId>189</AccountId>
        <AccountType/>
      </UserInfo>
      <UserInfo>
        <DisplayName>Daria Chamness</DisplayName>
        <AccountId>210</AccountId>
        <AccountType/>
      </UserInfo>
      <UserInfo>
        <DisplayName>Jackie Carter-Critten</DisplayName>
        <AccountId>52</AccountId>
        <AccountType/>
      </UserInfo>
      <UserInfo>
        <DisplayName>Tammy Freese</DisplayName>
        <AccountId>10</AccountId>
        <AccountType/>
      </UserInfo>
    </SharedWithUsers>
    <lcf76f155ced4ddcb4097134ff3c332f xmlns="982eaa6e-e1e6-46de-b261-8adfb4b69922">
      <Terms xmlns="http://schemas.microsoft.com/office/infopath/2007/PartnerControls"/>
    </lcf76f155ced4ddcb4097134ff3c332f>
    <TaxCatchAll xmlns="be5046f2-6cdd-4c6b-b5ae-9b6d017f65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762DF58BB7642BE32826E8D6C8184" ma:contentTypeVersion="17" ma:contentTypeDescription="Create a new document." ma:contentTypeScope="" ma:versionID="cd10e4684e05f3614939584d75c65e74">
  <xsd:schema xmlns:xsd="http://www.w3.org/2001/XMLSchema" xmlns:xs="http://www.w3.org/2001/XMLSchema" xmlns:p="http://schemas.microsoft.com/office/2006/metadata/properties" xmlns:ns2="982eaa6e-e1e6-46de-b261-8adfb4b69922" xmlns:ns3="be5046f2-6cdd-4c6b-b5ae-9b6d017f6504" targetNamespace="http://schemas.microsoft.com/office/2006/metadata/properties" ma:root="true" ma:fieldsID="938a57935ae1506f264e0039355bc7cb" ns2:_="" ns3:_="">
    <xsd:import namespace="982eaa6e-e1e6-46de-b261-8adfb4b69922"/>
    <xsd:import namespace="be5046f2-6cdd-4c6b-b5ae-9b6d017f65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eaa6e-e1e6-46de-b261-8adfb4b69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acec2c-ceaa-4ac6-a8d1-87d0aee13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046f2-6cdd-4c6b-b5ae-9b6d017f6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4dae9d-a255-4ed0-a920-82bdd81eb8de}" ma:internalName="TaxCatchAll" ma:showField="CatchAllData" ma:web="be5046f2-6cdd-4c6b-b5ae-9b6d017f6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75E04-114C-4EBD-87FF-70EA9898B8FA}">
  <ds:schemaRefs>
    <ds:schemaRef ds:uri="http://www.w3.org/XML/1998/namespace"/>
    <ds:schemaRef ds:uri="be5046f2-6cdd-4c6b-b5ae-9b6d017f6504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982eaa6e-e1e6-46de-b261-8adfb4b69922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8C7DC76-967F-4BEF-AA16-3AB3837294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A4F26-9385-422B-94DE-951839C2C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2eaa6e-e1e6-46de-b261-8adfb4b69922"/>
    <ds:schemaRef ds:uri="be5046f2-6cdd-4c6b-b5ae-9b6d017f6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19407</TotalTime>
  <Words>3881</Words>
  <Application>Microsoft Office PowerPoint</Application>
  <PresentationFormat>On-screen Show (4:3)</PresentationFormat>
  <Paragraphs>643</Paragraphs>
  <Slides>75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Arial,Sans-Serif</vt:lpstr>
      <vt:lpstr>Calibri</vt:lpstr>
      <vt:lpstr>Calibri Light</vt:lpstr>
      <vt:lpstr>Cambria</vt:lpstr>
      <vt:lpstr>Courier New</vt:lpstr>
      <vt:lpstr>Girl Scout Display Light</vt:lpstr>
      <vt:lpstr>Girl Scout Text Book</vt:lpstr>
      <vt:lpstr>Girl Scout Text Medium</vt:lpstr>
      <vt:lpstr>Palatino Linotype</vt:lpstr>
      <vt:lpstr>Wingdings</vt:lpstr>
      <vt:lpstr>Office Theme</vt:lpstr>
      <vt:lpstr>Welcome!</vt:lpstr>
      <vt:lpstr>Agenda</vt:lpstr>
      <vt:lpstr>PowerPoint Presentation</vt:lpstr>
      <vt:lpstr>NEW FOR 2024</vt:lpstr>
      <vt:lpstr>Popular features are back! </vt:lpstr>
      <vt:lpstr>Your Girl Scout Cookie Favorites Are Back!</vt:lpstr>
      <vt:lpstr>You’re Invited! Cookie Retail Open Houses</vt:lpstr>
      <vt:lpstr>Cookie Rallies</vt:lpstr>
      <vt:lpstr>Key Dates for 2024 Cookie Program</vt:lpstr>
      <vt:lpstr>Troop Cookie Manager Role Overview</vt:lpstr>
      <vt:lpstr>Cookie Policies</vt:lpstr>
      <vt:lpstr>Responsibility Forms</vt:lpstr>
      <vt:lpstr>Cookie Resources:</vt:lpstr>
      <vt:lpstr>Cookie Business Meeting</vt:lpstr>
      <vt:lpstr>Setting Goals</vt:lpstr>
      <vt:lpstr>Cookie Rewards</vt:lpstr>
      <vt:lpstr>Ways to Sell</vt:lpstr>
      <vt:lpstr>Cookie Program Participation Options</vt:lpstr>
      <vt:lpstr>Pre-Sales &amp; Online Sales</vt:lpstr>
      <vt:lpstr>Cookie booths: 2023 Stats</vt:lpstr>
      <vt:lpstr>Cookie Booths: Council-secured Partners</vt:lpstr>
      <vt:lpstr>Cookie Booth Sign-up Calendar:</vt:lpstr>
      <vt:lpstr>Cookie Booths: Troop-secured</vt:lpstr>
      <vt:lpstr>Troop-secured Cookie Booth Tips </vt:lpstr>
      <vt:lpstr>Cookie Booth Resources</vt:lpstr>
      <vt:lpstr>NEW: Cookie Pro Patch Program</vt:lpstr>
      <vt:lpstr>Cookie Care Donation Program</vt:lpstr>
      <vt:lpstr>Cookie Badges</vt:lpstr>
      <vt:lpstr>Parent/Guardian Participation</vt:lpstr>
      <vt:lpstr>Initial Orders</vt:lpstr>
      <vt:lpstr>Gluten-Free Caramel Chocolate Chip Cookies</vt:lpstr>
      <vt:lpstr>Initial Cookie Order: Due January 19</vt:lpstr>
      <vt:lpstr>Initial Order Deliveries: Feb. 8-15</vt:lpstr>
      <vt:lpstr>Cookie Cupboards</vt:lpstr>
      <vt:lpstr>How to Use Cookie Cupboards</vt:lpstr>
      <vt:lpstr>Helping Troops with Cookie Management</vt:lpstr>
      <vt:lpstr>Managing Cookies Online with Smart Cookies</vt:lpstr>
      <vt:lpstr>How to Handle Extra Cookie Inventory:</vt:lpstr>
      <vt:lpstr>2024 Cookie Proceeds</vt:lpstr>
      <vt:lpstr>Troop Bank Account Numbers</vt:lpstr>
      <vt:lpstr>Family Payment Options from Customers</vt:lpstr>
      <vt:lpstr>Troop Payment Options from Families</vt:lpstr>
      <vt:lpstr>Automated Clearing House (ACH) </vt:lpstr>
      <vt:lpstr>Finance/Inventory Issue Form</vt:lpstr>
      <vt:lpstr>When will I be able to log into Smart Cookies? </vt:lpstr>
      <vt:lpstr>Smart Cookies: Top 5 Things You Need to Know….</vt:lpstr>
      <vt:lpstr>Smart Cookies: Top 5 Things You Need to Know….</vt:lpstr>
      <vt:lpstr>Smart Cookies: Resources</vt:lpstr>
      <vt:lpstr>Digital Cookie</vt:lpstr>
      <vt:lpstr>Digital Cookie</vt:lpstr>
      <vt:lpstr>Digital Cookie</vt:lpstr>
      <vt:lpstr>Digital Cookie</vt:lpstr>
      <vt:lpstr>Digital Cookie Highlights</vt:lpstr>
      <vt:lpstr>When will I be able to access Digital Cookie? </vt:lpstr>
      <vt:lpstr>Digital Cookie: Role Selection</vt:lpstr>
      <vt:lpstr>Digital Cookie: Basics for Service Units</vt:lpstr>
      <vt:lpstr>Digital Cookie: Basics for Troops</vt:lpstr>
      <vt:lpstr>Troop Dashboard</vt:lpstr>
      <vt:lpstr>PowerPoint Presentation</vt:lpstr>
      <vt:lpstr>PowerPoint Presentation</vt:lpstr>
      <vt:lpstr>PowerPoint Presentation</vt:lpstr>
      <vt:lpstr>Digital Cookie: Basics for Girl Scouts</vt:lpstr>
      <vt:lpstr>Step 1-Register</vt:lpstr>
      <vt:lpstr>PowerPoint Presentation</vt:lpstr>
      <vt:lpstr>Step 3-Invite Customers</vt:lpstr>
      <vt:lpstr>PowerPoint Presentation</vt:lpstr>
      <vt:lpstr>PowerPoint Presentation</vt:lpstr>
      <vt:lpstr>PowerPoint Presentation</vt:lpstr>
      <vt:lpstr>Digital Cookie Mobile App</vt:lpstr>
      <vt:lpstr>PowerPoint Presentation</vt:lpstr>
      <vt:lpstr>PowerPoint Presentation</vt:lpstr>
      <vt:lpstr>PowerPoint Presentation</vt:lpstr>
      <vt:lpstr>Digital Cookie Resources</vt:lpstr>
      <vt:lpstr>Key Takeaways</vt:lpstr>
      <vt:lpstr>Your Cookie Support System: We got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Virtual Cookie Training!</dc:title>
  <dc:creator>Andrea Kidder</dc:creator>
  <cp:lastModifiedBy>Maran Bush</cp:lastModifiedBy>
  <cp:revision>4</cp:revision>
  <cp:lastPrinted>2022-11-30T01:05:44Z</cp:lastPrinted>
  <dcterms:created xsi:type="dcterms:W3CDTF">2021-11-10T15:39:45Z</dcterms:created>
  <dcterms:modified xsi:type="dcterms:W3CDTF">2024-01-03T21:12:57Z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0x010100F5C762DF58BB7642BE32826E8D6C8184</vt:lpwstr>
  </property>
  <property fmtid="{D5CDD505-2E9C-101B-9397-08002B2CF9AE}" pid="3" name="SlidoAppVersion">
    <vt:lpwstr>1.5.3.3511</vt:lpwstr>
  </property>
</Properties>
</file>